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58" r:id="rId5"/>
    <p:sldId id="265" r:id="rId6"/>
    <p:sldId id="259" r:id="rId7"/>
    <p:sldId id="266" r:id="rId8"/>
    <p:sldId id="264" r:id="rId9"/>
    <p:sldId id="260" r:id="rId10"/>
    <p:sldId id="267" r:id="rId11"/>
    <p:sldId id="268" r:id="rId12"/>
    <p:sldId id="261" r:id="rId13"/>
    <p:sldId id="269" r:id="rId14"/>
    <p:sldId id="262" r:id="rId15"/>
    <p:sldId id="270" r:id="rId16"/>
    <p:sldId id="271" r:id="rId17"/>
    <p:sldId id="263"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62D96-C832-43DE-8CAE-BE9AB85B53D1}" v="9" dt="2022-01-25T00:42:33.2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720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6940" y="609676"/>
            <a:ext cx="10358121" cy="677096"/>
          </a:xfrm>
        </p:spPr>
        <p:txBody>
          <a:bodyPr lIns="0" tIns="0" rIns="0" bIns="0"/>
          <a:lstStyle>
            <a:lvl1pPr>
              <a:defRPr sz="44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6940" y="609676"/>
            <a:ext cx="10358121" cy="677096"/>
          </a:xfrm>
        </p:spPr>
        <p:txBody>
          <a:bodyPr lIns="0" tIns="0" rIns="0" bIns="0"/>
          <a:lstStyle>
            <a:lvl1pPr>
              <a:defRPr sz="44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sz="1800"/>
          </a:p>
        </p:txBody>
      </p:sp>
      <p:sp>
        <p:nvSpPr>
          <p:cNvPr id="17" name="bg object 17"/>
          <p:cNvSpPr/>
          <p:nvPr/>
        </p:nvSpPr>
        <p:spPr>
          <a:xfrm>
            <a:off x="461773" y="449581"/>
            <a:ext cx="8997950" cy="3918585"/>
          </a:xfrm>
          <a:custGeom>
            <a:avLst/>
            <a:gdLst/>
            <a:ahLst/>
            <a:cxnLst/>
            <a:rect l="l" t="t" r="r" b="b"/>
            <a:pathLst>
              <a:path w="8997950" h="3918585">
                <a:moveTo>
                  <a:pt x="8997696" y="0"/>
                </a:moveTo>
                <a:lnTo>
                  <a:pt x="0" y="0"/>
                </a:lnTo>
                <a:lnTo>
                  <a:pt x="0" y="3918204"/>
                </a:lnTo>
                <a:lnTo>
                  <a:pt x="8997696" y="3918204"/>
                </a:lnTo>
                <a:lnTo>
                  <a:pt x="8997696" y="0"/>
                </a:lnTo>
                <a:close/>
              </a:path>
            </a:pathLst>
          </a:custGeom>
          <a:solidFill>
            <a:srgbClr val="585858"/>
          </a:solidFill>
        </p:spPr>
        <p:txBody>
          <a:bodyPr wrap="square" lIns="0" tIns="0" rIns="0" bIns="0" rtlCol="0"/>
          <a:lstStyle/>
          <a:p>
            <a:endParaRPr sz="1800"/>
          </a:p>
        </p:txBody>
      </p:sp>
      <p:sp>
        <p:nvSpPr>
          <p:cNvPr id="2" name="Holder 2"/>
          <p:cNvSpPr>
            <a:spLocks noGrp="1"/>
          </p:cNvSpPr>
          <p:nvPr>
            <p:ph type="title"/>
          </p:nvPr>
        </p:nvSpPr>
        <p:spPr>
          <a:xfrm>
            <a:off x="916940" y="609676"/>
            <a:ext cx="10358121" cy="677096"/>
          </a:xfrm>
        </p:spPr>
        <p:txBody>
          <a:bodyPr lIns="0" tIns="0" rIns="0" bIns="0"/>
          <a:lstStyle>
            <a:lvl1pPr>
              <a:defRPr sz="44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386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987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979343"/>
          </a:xfrm>
          <a:custGeom>
            <a:avLst/>
            <a:gdLst/>
            <a:ahLst/>
            <a:cxnLst/>
            <a:rect l="l" t="t" r="r" b="b"/>
            <a:pathLst>
              <a:path w="7772400" h="1436370">
                <a:moveTo>
                  <a:pt x="7772400" y="0"/>
                </a:moveTo>
                <a:lnTo>
                  <a:pt x="0" y="0"/>
                </a:lnTo>
                <a:lnTo>
                  <a:pt x="0" y="1436357"/>
                </a:lnTo>
                <a:lnTo>
                  <a:pt x="7772400" y="1436357"/>
                </a:lnTo>
                <a:lnTo>
                  <a:pt x="7772400" y="0"/>
                </a:lnTo>
                <a:close/>
              </a:path>
            </a:pathLst>
          </a:custGeom>
          <a:solidFill>
            <a:srgbClr val="F1F2F2"/>
          </a:solidFill>
        </p:spPr>
        <p:txBody>
          <a:bodyPr wrap="square" lIns="0" tIns="0" rIns="0" bIns="0" rtlCol="0"/>
          <a:lstStyle/>
          <a:p>
            <a:endParaRPr sz="1227"/>
          </a:p>
        </p:txBody>
      </p:sp>
      <p:pic>
        <p:nvPicPr>
          <p:cNvPr id="17" name="bg object 17"/>
          <p:cNvPicPr/>
          <p:nvPr/>
        </p:nvPicPr>
        <p:blipFill>
          <a:blip r:embed="rId2" cstate="print"/>
          <a:stretch>
            <a:fillRect/>
          </a:stretch>
        </p:blipFill>
        <p:spPr>
          <a:xfrm>
            <a:off x="0" y="979330"/>
            <a:ext cx="12192000" cy="3779688"/>
          </a:xfrm>
          <a:prstGeom prst="rect">
            <a:avLst/>
          </a:prstGeom>
        </p:spPr>
      </p:pic>
      <p:sp>
        <p:nvSpPr>
          <p:cNvPr id="2" name="Holder 2"/>
          <p:cNvSpPr>
            <a:spLocks noGrp="1"/>
          </p:cNvSpPr>
          <p:nvPr>
            <p:ph type="title"/>
          </p:nvPr>
        </p:nvSpPr>
        <p:spPr>
          <a:xfrm>
            <a:off x="625896" y="291589"/>
            <a:ext cx="10940204" cy="367152"/>
          </a:xfrm>
        </p:spPr>
        <p:txBody>
          <a:bodyPr lIns="0" tIns="0" rIns="0" bIns="0"/>
          <a:lstStyle>
            <a:lvl1pPr>
              <a:defRPr sz="2386" b="0" i="0">
                <a:solidFill>
                  <a:srgbClr val="414042"/>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367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25896" y="291589"/>
            <a:ext cx="10940204" cy="367152"/>
          </a:xfrm>
        </p:spPr>
        <p:txBody>
          <a:bodyPr lIns="0" tIns="0" rIns="0" bIns="0"/>
          <a:lstStyle>
            <a:lvl1pPr>
              <a:defRPr sz="2386" b="0" i="0">
                <a:solidFill>
                  <a:srgbClr val="414042"/>
                </a:solidFill>
                <a:latin typeface="Trebuchet MS"/>
                <a:cs typeface="Trebuchet MS"/>
              </a:defRPr>
            </a:lvl1pPr>
          </a:lstStyle>
          <a:p>
            <a:endParaRPr/>
          </a:p>
        </p:txBody>
      </p:sp>
      <p:sp>
        <p:nvSpPr>
          <p:cNvPr id="3" name="Holder 3"/>
          <p:cNvSpPr>
            <a:spLocks noGrp="1"/>
          </p:cNvSpPr>
          <p:nvPr>
            <p:ph sz="half" idx="2"/>
          </p:nvPr>
        </p:nvSpPr>
        <p:spPr>
          <a:xfrm>
            <a:off x="609600"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42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5896" y="291589"/>
            <a:ext cx="10940204" cy="367152"/>
          </a:xfrm>
        </p:spPr>
        <p:txBody>
          <a:bodyPr lIns="0" tIns="0" rIns="0" bIns="0"/>
          <a:lstStyle>
            <a:lvl1pPr>
              <a:defRPr sz="2386" b="0" i="0">
                <a:solidFill>
                  <a:srgbClr val="414042"/>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8427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sz="1800"/>
          </a:p>
        </p:txBody>
      </p:sp>
      <p:sp>
        <p:nvSpPr>
          <p:cNvPr id="2" name="Holder 2"/>
          <p:cNvSpPr>
            <a:spLocks noGrp="1"/>
          </p:cNvSpPr>
          <p:nvPr>
            <p:ph type="title"/>
          </p:nvPr>
        </p:nvSpPr>
        <p:spPr>
          <a:xfrm>
            <a:off x="916940" y="609676"/>
            <a:ext cx="10358121" cy="677108"/>
          </a:xfrm>
          <a:prstGeom prst="rect">
            <a:avLst/>
          </a:prstGeom>
        </p:spPr>
        <p:txBody>
          <a:bodyPr wrap="square" lIns="0" tIns="0" rIns="0" bIns="0">
            <a:spAutoFit/>
          </a:bodyPr>
          <a:lstStyle>
            <a:lvl1pPr>
              <a:defRPr sz="44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916940" y="2221510"/>
            <a:ext cx="1035812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6">
        <a:defRPr>
          <a:latin typeface="+mn-lt"/>
          <a:ea typeface="+mn-ea"/>
          <a:cs typeface="+mn-cs"/>
        </a:defRPr>
      </a:lvl2pPr>
      <a:lvl3pPr marL="914411">
        <a:defRPr>
          <a:latin typeface="+mn-lt"/>
          <a:ea typeface="+mn-ea"/>
          <a:cs typeface="+mn-cs"/>
        </a:defRPr>
      </a:lvl3pPr>
      <a:lvl4pPr marL="1371617">
        <a:defRPr>
          <a:latin typeface="+mn-lt"/>
          <a:ea typeface="+mn-ea"/>
          <a:cs typeface="+mn-cs"/>
        </a:defRPr>
      </a:lvl4pPr>
      <a:lvl5pPr marL="1828823">
        <a:defRPr>
          <a:latin typeface="+mn-lt"/>
          <a:ea typeface="+mn-ea"/>
          <a:cs typeface="+mn-cs"/>
        </a:defRPr>
      </a:lvl5pPr>
      <a:lvl6pPr marL="2286029">
        <a:defRPr>
          <a:latin typeface="+mn-lt"/>
          <a:ea typeface="+mn-ea"/>
          <a:cs typeface="+mn-cs"/>
        </a:defRPr>
      </a:lvl6pPr>
      <a:lvl7pPr marL="2743234">
        <a:defRPr>
          <a:latin typeface="+mn-lt"/>
          <a:ea typeface="+mn-ea"/>
          <a:cs typeface="+mn-cs"/>
        </a:defRPr>
      </a:lvl7pPr>
      <a:lvl8pPr marL="3200440">
        <a:defRPr>
          <a:latin typeface="+mn-lt"/>
          <a:ea typeface="+mn-ea"/>
          <a:cs typeface="+mn-cs"/>
        </a:defRPr>
      </a:lvl8pPr>
      <a:lvl9pPr marL="3657646">
        <a:defRPr>
          <a:latin typeface="+mn-lt"/>
          <a:ea typeface="+mn-ea"/>
          <a:cs typeface="+mn-cs"/>
        </a:defRPr>
      </a:lvl9pPr>
    </p:bodyStyle>
    <p:otherStyle>
      <a:lvl1pPr marL="0">
        <a:defRPr>
          <a:latin typeface="+mn-lt"/>
          <a:ea typeface="+mn-ea"/>
          <a:cs typeface="+mn-cs"/>
        </a:defRPr>
      </a:lvl1pPr>
      <a:lvl2pPr marL="457206">
        <a:defRPr>
          <a:latin typeface="+mn-lt"/>
          <a:ea typeface="+mn-ea"/>
          <a:cs typeface="+mn-cs"/>
        </a:defRPr>
      </a:lvl2pPr>
      <a:lvl3pPr marL="914411">
        <a:defRPr>
          <a:latin typeface="+mn-lt"/>
          <a:ea typeface="+mn-ea"/>
          <a:cs typeface="+mn-cs"/>
        </a:defRPr>
      </a:lvl3pPr>
      <a:lvl4pPr marL="1371617">
        <a:defRPr>
          <a:latin typeface="+mn-lt"/>
          <a:ea typeface="+mn-ea"/>
          <a:cs typeface="+mn-cs"/>
        </a:defRPr>
      </a:lvl4pPr>
      <a:lvl5pPr marL="1828823">
        <a:defRPr>
          <a:latin typeface="+mn-lt"/>
          <a:ea typeface="+mn-ea"/>
          <a:cs typeface="+mn-cs"/>
        </a:defRPr>
      </a:lvl5pPr>
      <a:lvl6pPr marL="2286029">
        <a:defRPr>
          <a:latin typeface="+mn-lt"/>
          <a:ea typeface="+mn-ea"/>
          <a:cs typeface="+mn-cs"/>
        </a:defRPr>
      </a:lvl6pPr>
      <a:lvl7pPr marL="2743234">
        <a:defRPr>
          <a:latin typeface="+mn-lt"/>
          <a:ea typeface="+mn-ea"/>
          <a:cs typeface="+mn-cs"/>
        </a:defRPr>
      </a:lvl7pPr>
      <a:lvl8pPr marL="3200440">
        <a:defRPr>
          <a:latin typeface="+mn-lt"/>
          <a:ea typeface="+mn-ea"/>
          <a:cs typeface="+mn-cs"/>
        </a:defRPr>
      </a:lvl8pPr>
      <a:lvl9pPr marL="365764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5896" y="291589"/>
            <a:ext cx="10940204" cy="538609"/>
          </a:xfrm>
          <a:prstGeom prst="rect">
            <a:avLst/>
          </a:prstGeom>
        </p:spPr>
        <p:txBody>
          <a:bodyPr wrap="square" lIns="0" tIns="0" rIns="0" bIns="0">
            <a:spAutoFit/>
          </a:bodyPr>
          <a:lstStyle>
            <a:lvl1pPr>
              <a:defRPr sz="3500" b="0" i="0">
                <a:solidFill>
                  <a:srgbClr val="414042"/>
                </a:solidFill>
                <a:latin typeface="Trebuchet MS"/>
                <a:cs typeface="Trebuchet MS"/>
              </a:defRPr>
            </a:lvl1pPr>
          </a:lstStyle>
          <a:p>
            <a:endParaRPr/>
          </a:p>
        </p:txBody>
      </p:sp>
      <p:sp>
        <p:nvSpPr>
          <p:cNvPr id="3" name="Holder 3"/>
          <p:cNvSpPr>
            <a:spLocks noGrp="1"/>
          </p:cNvSpPr>
          <p:nvPr>
            <p:ph type="body" idx="1"/>
          </p:nvPr>
        </p:nvSpPr>
        <p:spPr>
          <a:xfrm>
            <a:off x="1209516" y="1852743"/>
            <a:ext cx="97729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44809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311723">
        <a:defRPr>
          <a:latin typeface="+mn-lt"/>
          <a:ea typeface="+mn-ea"/>
          <a:cs typeface="+mn-cs"/>
        </a:defRPr>
      </a:lvl2pPr>
      <a:lvl3pPr marL="623446">
        <a:defRPr>
          <a:latin typeface="+mn-lt"/>
          <a:ea typeface="+mn-ea"/>
          <a:cs typeface="+mn-cs"/>
        </a:defRPr>
      </a:lvl3pPr>
      <a:lvl4pPr marL="935169">
        <a:defRPr>
          <a:latin typeface="+mn-lt"/>
          <a:ea typeface="+mn-ea"/>
          <a:cs typeface="+mn-cs"/>
        </a:defRPr>
      </a:lvl4pPr>
      <a:lvl5pPr marL="1246892">
        <a:defRPr>
          <a:latin typeface="+mn-lt"/>
          <a:ea typeface="+mn-ea"/>
          <a:cs typeface="+mn-cs"/>
        </a:defRPr>
      </a:lvl5pPr>
      <a:lvl6pPr marL="1558614">
        <a:defRPr>
          <a:latin typeface="+mn-lt"/>
          <a:ea typeface="+mn-ea"/>
          <a:cs typeface="+mn-cs"/>
        </a:defRPr>
      </a:lvl6pPr>
      <a:lvl7pPr marL="1870337">
        <a:defRPr>
          <a:latin typeface="+mn-lt"/>
          <a:ea typeface="+mn-ea"/>
          <a:cs typeface="+mn-cs"/>
        </a:defRPr>
      </a:lvl7pPr>
      <a:lvl8pPr marL="2182060">
        <a:defRPr>
          <a:latin typeface="+mn-lt"/>
          <a:ea typeface="+mn-ea"/>
          <a:cs typeface="+mn-cs"/>
        </a:defRPr>
      </a:lvl8pPr>
      <a:lvl9pPr marL="2493783">
        <a:defRPr>
          <a:latin typeface="+mn-lt"/>
          <a:ea typeface="+mn-ea"/>
          <a:cs typeface="+mn-cs"/>
        </a:defRPr>
      </a:lvl9pPr>
    </p:bodyStyle>
    <p:otherStyle>
      <a:lvl1pPr marL="0">
        <a:defRPr>
          <a:latin typeface="+mn-lt"/>
          <a:ea typeface="+mn-ea"/>
          <a:cs typeface="+mn-cs"/>
        </a:defRPr>
      </a:lvl1pPr>
      <a:lvl2pPr marL="311723">
        <a:defRPr>
          <a:latin typeface="+mn-lt"/>
          <a:ea typeface="+mn-ea"/>
          <a:cs typeface="+mn-cs"/>
        </a:defRPr>
      </a:lvl2pPr>
      <a:lvl3pPr marL="623446">
        <a:defRPr>
          <a:latin typeface="+mn-lt"/>
          <a:ea typeface="+mn-ea"/>
          <a:cs typeface="+mn-cs"/>
        </a:defRPr>
      </a:lvl3pPr>
      <a:lvl4pPr marL="935169">
        <a:defRPr>
          <a:latin typeface="+mn-lt"/>
          <a:ea typeface="+mn-ea"/>
          <a:cs typeface="+mn-cs"/>
        </a:defRPr>
      </a:lvl4pPr>
      <a:lvl5pPr marL="1246892">
        <a:defRPr>
          <a:latin typeface="+mn-lt"/>
          <a:ea typeface="+mn-ea"/>
          <a:cs typeface="+mn-cs"/>
        </a:defRPr>
      </a:lvl5pPr>
      <a:lvl6pPr marL="1558614">
        <a:defRPr>
          <a:latin typeface="+mn-lt"/>
          <a:ea typeface="+mn-ea"/>
          <a:cs typeface="+mn-cs"/>
        </a:defRPr>
      </a:lvl6pPr>
      <a:lvl7pPr marL="1870337">
        <a:defRPr>
          <a:latin typeface="+mn-lt"/>
          <a:ea typeface="+mn-ea"/>
          <a:cs typeface="+mn-cs"/>
        </a:defRPr>
      </a:lvl7pPr>
      <a:lvl8pPr marL="2182060">
        <a:defRPr>
          <a:latin typeface="+mn-lt"/>
          <a:ea typeface="+mn-ea"/>
          <a:cs typeface="+mn-cs"/>
        </a:defRPr>
      </a:lvl8pPr>
      <a:lvl9pPr marL="249378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hyperlink" Target="mailto:Wendi.Leibowitz@simplisafe.com" TargetMode="Externa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hyperlink" Target="http://www.nmlsconsumeraccess.org/)" TargetMode="Externa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hyperlink" Target="mailto:Anna.Hagadorn@Sunnova.com"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unnova.com/" TargetMode="External"/><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10.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lex@summitry.com" TargetMode="External"/><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hyperlink" Target="mailto:Kristen.Rahmeyer@zoomcas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Jason@Abodu.com" TargetMode="Externa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277" y="1058418"/>
            <a:ext cx="6956425" cy="2578270"/>
          </a:xfrm>
          <a:prstGeom prst="rect">
            <a:avLst/>
          </a:prstGeom>
        </p:spPr>
        <p:txBody>
          <a:bodyPr vert="horz" wrap="square" lIns="0" tIns="13335" rIns="0" bIns="0" rtlCol="0">
            <a:spAutoFit/>
          </a:bodyPr>
          <a:lstStyle/>
          <a:p>
            <a:pPr marL="38100">
              <a:lnSpc>
                <a:spcPts val="6725"/>
              </a:lnSpc>
              <a:spcBef>
                <a:spcPts val="105"/>
              </a:spcBef>
            </a:pPr>
            <a:r>
              <a:rPr sz="5900" spc="-15" dirty="0"/>
              <a:t>INTERO</a:t>
            </a:r>
            <a:r>
              <a:rPr sz="5900" spc="-30" dirty="0"/>
              <a:t> </a:t>
            </a:r>
            <a:r>
              <a:rPr sz="5900" spc="-55" dirty="0"/>
              <a:t>PARTNERSHIPS</a:t>
            </a:r>
            <a:endParaRPr sz="5900"/>
          </a:p>
          <a:p>
            <a:pPr marL="38100" marR="1375427">
              <a:lnSpc>
                <a:spcPts val="6370"/>
              </a:lnSpc>
              <a:spcBef>
                <a:spcPts val="450"/>
              </a:spcBef>
            </a:pPr>
            <a:r>
              <a:rPr sz="5900" spc="-30" dirty="0"/>
              <a:t>Scott</a:t>
            </a:r>
            <a:r>
              <a:rPr sz="5900" dirty="0"/>
              <a:t> </a:t>
            </a:r>
            <a:r>
              <a:rPr sz="5900" spc="-5" dirty="0"/>
              <a:t>Chase </a:t>
            </a:r>
            <a:r>
              <a:rPr sz="5900" dirty="0"/>
              <a:t> </a:t>
            </a:r>
            <a:r>
              <a:rPr sz="5900" spc="5" dirty="0"/>
              <a:t>January</a:t>
            </a:r>
            <a:r>
              <a:rPr sz="5900" spc="-70" dirty="0"/>
              <a:t> </a:t>
            </a:r>
            <a:r>
              <a:rPr sz="5900" dirty="0"/>
              <a:t>25</a:t>
            </a:r>
            <a:r>
              <a:rPr sz="5850" baseline="25641" dirty="0"/>
              <a:t>th</a:t>
            </a:r>
            <a:r>
              <a:rPr sz="5900" dirty="0"/>
              <a:t>,</a:t>
            </a:r>
            <a:r>
              <a:rPr sz="5900" spc="-25" dirty="0"/>
              <a:t> </a:t>
            </a:r>
            <a:r>
              <a:rPr sz="5900" spc="-5" dirty="0"/>
              <a:t>2022</a:t>
            </a:r>
            <a:endParaRPr sz="5900"/>
          </a:p>
        </p:txBody>
      </p:sp>
      <p:sp>
        <p:nvSpPr>
          <p:cNvPr id="3" name="object 3"/>
          <p:cNvSpPr/>
          <p:nvPr/>
        </p:nvSpPr>
        <p:spPr>
          <a:xfrm>
            <a:off x="457200" y="4521708"/>
            <a:ext cx="11277600" cy="1877695"/>
          </a:xfrm>
          <a:custGeom>
            <a:avLst/>
            <a:gdLst/>
            <a:ahLst/>
            <a:cxnLst/>
            <a:rect l="l" t="t" r="r" b="b"/>
            <a:pathLst>
              <a:path w="11277600" h="1877695">
                <a:moveTo>
                  <a:pt x="11277600" y="0"/>
                </a:moveTo>
                <a:lnTo>
                  <a:pt x="0" y="0"/>
                </a:lnTo>
                <a:lnTo>
                  <a:pt x="0" y="1877568"/>
                </a:lnTo>
                <a:lnTo>
                  <a:pt x="11277600" y="1877568"/>
                </a:lnTo>
                <a:lnTo>
                  <a:pt x="11277600" y="0"/>
                </a:lnTo>
                <a:close/>
              </a:path>
            </a:pathLst>
          </a:custGeom>
          <a:solidFill>
            <a:srgbClr val="7E7E7E">
              <a:alpha val="19999"/>
            </a:srgbClr>
          </a:solidFill>
        </p:spPr>
        <p:txBody>
          <a:bodyPr wrap="square" lIns="0" tIns="0" rIns="0" bIns="0" rtlCol="0"/>
          <a:lstStyle/>
          <a:p>
            <a:endParaRPr/>
          </a:p>
        </p:txBody>
      </p:sp>
      <p:sp>
        <p:nvSpPr>
          <p:cNvPr id="4" name="object 4"/>
          <p:cNvSpPr/>
          <p:nvPr/>
        </p:nvSpPr>
        <p:spPr>
          <a:xfrm>
            <a:off x="9619488" y="449580"/>
            <a:ext cx="2115820" cy="1891664"/>
          </a:xfrm>
          <a:custGeom>
            <a:avLst/>
            <a:gdLst/>
            <a:ahLst/>
            <a:cxnLst/>
            <a:rect l="l" t="t" r="r" b="b"/>
            <a:pathLst>
              <a:path w="2115820" h="1891664">
                <a:moveTo>
                  <a:pt x="2115311" y="0"/>
                </a:moveTo>
                <a:lnTo>
                  <a:pt x="0" y="0"/>
                </a:lnTo>
                <a:lnTo>
                  <a:pt x="0" y="1891284"/>
                </a:lnTo>
                <a:lnTo>
                  <a:pt x="2115311" y="1891284"/>
                </a:lnTo>
                <a:lnTo>
                  <a:pt x="2115311" y="0"/>
                </a:lnTo>
                <a:close/>
              </a:path>
            </a:pathLst>
          </a:custGeom>
          <a:solidFill>
            <a:srgbClr val="4471C4">
              <a:alpha val="94900"/>
            </a:srgbClr>
          </a:solidFill>
        </p:spPr>
        <p:txBody>
          <a:bodyPr wrap="square" lIns="0" tIns="0" rIns="0" bIns="0" rtlCol="0"/>
          <a:lstStyle/>
          <a:p>
            <a:endParaRPr/>
          </a:p>
        </p:txBody>
      </p:sp>
      <p:grpSp>
        <p:nvGrpSpPr>
          <p:cNvPr id="5" name="object 5"/>
          <p:cNvGrpSpPr/>
          <p:nvPr/>
        </p:nvGrpSpPr>
        <p:grpSpPr>
          <a:xfrm>
            <a:off x="9619488" y="2490216"/>
            <a:ext cx="2110740" cy="1877695"/>
            <a:chOff x="9619488" y="2490216"/>
            <a:chExt cx="2110740" cy="1877695"/>
          </a:xfrm>
        </p:grpSpPr>
        <p:sp>
          <p:nvSpPr>
            <p:cNvPr id="6" name="object 6"/>
            <p:cNvSpPr/>
            <p:nvPr/>
          </p:nvSpPr>
          <p:spPr>
            <a:xfrm>
              <a:off x="9619488" y="2490216"/>
              <a:ext cx="2110740" cy="1877695"/>
            </a:xfrm>
            <a:custGeom>
              <a:avLst/>
              <a:gdLst/>
              <a:ahLst/>
              <a:cxnLst/>
              <a:rect l="l" t="t" r="r" b="b"/>
              <a:pathLst>
                <a:path w="2110740" h="1877695">
                  <a:moveTo>
                    <a:pt x="2110740" y="0"/>
                  </a:moveTo>
                  <a:lnTo>
                    <a:pt x="0" y="0"/>
                  </a:lnTo>
                  <a:lnTo>
                    <a:pt x="0" y="1877568"/>
                  </a:lnTo>
                  <a:lnTo>
                    <a:pt x="2110740" y="1877568"/>
                  </a:lnTo>
                  <a:lnTo>
                    <a:pt x="2110740" y="0"/>
                  </a:lnTo>
                  <a:close/>
                </a:path>
              </a:pathLst>
            </a:custGeom>
            <a:solidFill>
              <a:srgbClr val="7E7E7E">
                <a:alpha val="19999"/>
              </a:srgbClr>
            </a:solidFill>
          </p:spPr>
          <p:txBody>
            <a:bodyPr wrap="square" lIns="0" tIns="0" rIns="0" bIns="0" rtlCol="0"/>
            <a:lstStyle/>
            <a:p>
              <a:endParaRPr/>
            </a:p>
          </p:txBody>
        </p:sp>
        <p:pic>
          <p:nvPicPr>
            <p:cNvPr id="7" name="object 7"/>
            <p:cNvPicPr/>
            <p:nvPr/>
          </p:nvPicPr>
          <p:blipFill>
            <a:blip r:embed="rId2" cstate="print"/>
            <a:stretch>
              <a:fillRect/>
            </a:stretch>
          </p:blipFill>
          <p:spPr>
            <a:xfrm>
              <a:off x="10229290" y="3468590"/>
              <a:ext cx="500385" cy="383198"/>
            </a:xfrm>
            <a:prstGeom prst="rect">
              <a:avLst/>
            </a:prstGeom>
          </p:spPr>
        </p:pic>
        <p:sp>
          <p:nvSpPr>
            <p:cNvPr id="8" name="object 8"/>
            <p:cNvSpPr/>
            <p:nvPr/>
          </p:nvSpPr>
          <p:spPr>
            <a:xfrm>
              <a:off x="9946572" y="2992450"/>
              <a:ext cx="336550" cy="400685"/>
            </a:xfrm>
            <a:custGeom>
              <a:avLst/>
              <a:gdLst/>
              <a:ahLst/>
              <a:cxnLst/>
              <a:rect l="l" t="t" r="r" b="b"/>
              <a:pathLst>
                <a:path w="336550" h="400685">
                  <a:moveTo>
                    <a:pt x="191795" y="0"/>
                  </a:moveTo>
                  <a:lnTo>
                    <a:pt x="0" y="316258"/>
                  </a:lnTo>
                  <a:lnTo>
                    <a:pt x="129545" y="395323"/>
                  </a:lnTo>
                  <a:lnTo>
                    <a:pt x="141848" y="400107"/>
                  </a:lnTo>
                  <a:lnTo>
                    <a:pt x="331438" y="124484"/>
                  </a:lnTo>
                  <a:lnTo>
                    <a:pt x="336223" y="112183"/>
                  </a:lnTo>
                  <a:lnTo>
                    <a:pt x="335644" y="99251"/>
                  </a:lnTo>
                  <a:lnTo>
                    <a:pt x="330019" y="87580"/>
                  </a:lnTo>
                  <a:lnTo>
                    <a:pt x="319661" y="79064"/>
                  </a:lnTo>
                  <a:lnTo>
                    <a:pt x="191795" y="0"/>
                  </a:lnTo>
                  <a:close/>
                </a:path>
              </a:pathLst>
            </a:custGeom>
            <a:solidFill>
              <a:srgbClr val="4471C4"/>
            </a:solidFill>
          </p:spPr>
          <p:txBody>
            <a:bodyPr wrap="square" lIns="0" tIns="0" rIns="0" bIns="0" rtlCol="0"/>
            <a:lstStyle/>
            <a:p>
              <a:endParaRPr/>
            </a:p>
          </p:txBody>
        </p:sp>
        <p:sp>
          <p:nvSpPr>
            <p:cNvPr id="9" name="object 9"/>
            <p:cNvSpPr/>
            <p:nvPr/>
          </p:nvSpPr>
          <p:spPr>
            <a:xfrm>
              <a:off x="9946572" y="2992450"/>
              <a:ext cx="336550" cy="400685"/>
            </a:xfrm>
            <a:custGeom>
              <a:avLst/>
              <a:gdLst/>
              <a:ahLst/>
              <a:cxnLst/>
              <a:rect l="l" t="t" r="r" b="b"/>
              <a:pathLst>
                <a:path w="336550" h="400685">
                  <a:moveTo>
                    <a:pt x="0" y="316258"/>
                  </a:moveTo>
                  <a:lnTo>
                    <a:pt x="129545" y="395323"/>
                  </a:lnTo>
                  <a:lnTo>
                    <a:pt x="141848" y="400107"/>
                  </a:lnTo>
                  <a:lnTo>
                    <a:pt x="154782" y="399528"/>
                  </a:lnTo>
                  <a:lnTo>
                    <a:pt x="166454" y="393903"/>
                  </a:lnTo>
                  <a:lnTo>
                    <a:pt x="174971" y="383547"/>
                  </a:lnTo>
                  <a:lnTo>
                    <a:pt x="331438" y="124484"/>
                  </a:lnTo>
                  <a:lnTo>
                    <a:pt x="336223" y="112183"/>
                  </a:lnTo>
                  <a:lnTo>
                    <a:pt x="335644" y="99251"/>
                  </a:lnTo>
                  <a:lnTo>
                    <a:pt x="330019" y="87580"/>
                  </a:lnTo>
                  <a:lnTo>
                    <a:pt x="319661" y="79064"/>
                  </a:lnTo>
                  <a:lnTo>
                    <a:pt x="191795" y="0"/>
                  </a:lnTo>
                  <a:lnTo>
                    <a:pt x="0" y="316258"/>
                  </a:lnTo>
                  <a:close/>
                </a:path>
              </a:pathLst>
            </a:custGeom>
            <a:ln w="19627">
              <a:solidFill>
                <a:srgbClr val="4471C4"/>
              </a:solidFill>
            </a:ln>
          </p:spPr>
          <p:txBody>
            <a:bodyPr wrap="square" lIns="0" tIns="0" rIns="0" bIns="0" rtlCol="0"/>
            <a:lstStyle/>
            <a:p>
              <a:endParaRPr/>
            </a:p>
          </p:txBody>
        </p:sp>
        <p:sp>
          <p:nvSpPr>
            <p:cNvPr id="10" name="object 10"/>
            <p:cNvSpPr/>
            <p:nvPr/>
          </p:nvSpPr>
          <p:spPr>
            <a:xfrm>
              <a:off x="10153510" y="3143851"/>
              <a:ext cx="902335" cy="723900"/>
            </a:xfrm>
            <a:custGeom>
              <a:avLst/>
              <a:gdLst/>
              <a:ahLst/>
              <a:cxnLst/>
              <a:rect l="l" t="t" r="r" b="b"/>
              <a:pathLst>
                <a:path w="902334" h="723900">
                  <a:moveTo>
                    <a:pt x="806309" y="518125"/>
                  </a:moveTo>
                  <a:lnTo>
                    <a:pt x="535017" y="518125"/>
                  </a:lnTo>
                  <a:lnTo>
                    <a:pt x="547294" y="519098"/>
                  </a:lnTo>
                  <a:lnTo>
                    <a:pt x="558782" y="522121"/>
                  </a:lnTo>
                  <a:lnTo>
                    <a:pt x="594954" y="555765"/>
                  </a:lnTo>
                  <a:lnTo>
                    <a:pt x="602315" y="580368"/>
                  </a:lnTo>
                  <a:lnTo>
                    <a:pt x="602052" y="593904"/>
                  </a:lnTo>
                  <a:lnTo>
                    <a:pt x="598950" y="606652"/>
                  </a:lnTo>
                  <a:lnTo>
                    <a:pt x="593324" y="618454"/>
                  </a:lnTo>
                  <a:lnTo>
                    <a:pt x="585490" y="629152"/>
                  </a:lnTo>
                  <a:lnTo>
                    <a:pt x="528287" y="694759"/>
                  </a:lnTo>
                  <a:lnTo>
                    <a:pt x="551842" y="713264"/>
                  </a:lnTo>
                  <a:lnTo>
                    <a:pt x="560990" y="717916"/>
                  </a:lnTo>
                  <a:lnTo>
                    <a:pt x="570769" y="721464"/>
                  </a:lnTo>
                  <a:lnTo>
                    <a:pt x="581179" y="723436"/>
                  </a:lnTo>
                  <a:lnTo>
                    <a:pt x="592220" y="723357"/>
                  </a:lnTo>
                  <a:lnTo>
                    <a:pt x="617772" y="715840"/>
                  </a:lnTo>
                  <a:lnTo>
                    <a:pt x="637646" y="699806"/>
                  </a:lnTo>
                  <a:lnTo>
                    <a:pt x="649949" y="677464"/>
                  </a:lnTo>
                  <a:lnTo>
                    <a:pt x="652788" y="651021"/>
                  </a:lnTo>
                  <a:lnTo>
                    <a:pt x="652788" y="649339"/>
                  </a:lnTo>
                  <a:lnTo>
                    <a:pt x="675331" y="649339"/>
                  </a:lnTo>
                  <a:lnTo>
                    <a:pt x="695165" y="643504"/>
                  </a:lnTo>
                  <a:lnTo>
                    <a:pt x="715039" y="627470"/>
                  </a:lnTo>
                  <a:lnTo>
                    <a:pt x="727341" y="605128"/>
                  </a:lnTo>
                  <a:lnTo>
                    <a:pt x="730181" y="578685"/>
                  </a:lnTo>
                  <a:lnTo>
                    <a:pt x="730181" y="577003"/>
                  </a:lnTo>
                  <a:lnTo>
                    <a:pt x="752723" y="577003"/>
                  </a:lnTo>
                  <a:lnTo>
                    <a:pt x="772557" y="571168"/>
                  </a:lnTo>
                  <a:lnTo>
                    <a:pt x="792431" y="555134"/>
                  </a:lnTo>
                  <a:lnTo>
                    <a:pt x="804734" y="532792"/>
                  </a:lnTo>
                  <a:lnTo>
                    <a:pt x="806309" y="518125"/>
                  </a:lnTo>
                  <a:close/>
                </a:path>
                <a:path w="902334" h="723900">
                  <a:moveTo>
                    <a:pt x="675331" y="649339"/>
                  </a:moveTo>
                  <a:lnTo>
                    <a:pt x="652788" y="649339"/>
                  </a:lnTo>
                  <a:lnTo>
                    <a:pt x="657836" y="651021"/>
                  </a:lnTo>
                  <a:lnTo>
                    <a:pt x="669613" y="651021"/>
                  </a:lnTo>
                  <a:lnTo>
                    <a:pt x="675331" y="649339"/>
                  </a:lnTo>
                  <a:close/>
                </a:path>
                <a:path w="902334" h="723900">
                  <a:moveTo>
                    <a:pt x="752723" y="577003"/>
                  </a:moveTo>
                  <a:lnTo>
                    <a:pt x="730181" y="577003"/>
                  </a:lnTo>
                  <a:lnTo>
                    <a:pt x="735228" y="578685"/>
                  </a:lnTo>
                  <a:lnTo>
                    <a:pt x="747005" y="578685"/>
                  </a:lnTo>
                  <a:lnTo>
                    <a:pt x="752723" y="577003"/>
                  </a:lnTo>
                  <a:close/>
                </a:path>
                <a:path w="902334" h="723900">
                  <a:moveTo>
                    <a:pt x="899622" y="450836"/>
                  </a:moveTo>
                  <a:lnTo>
                    <a:pt x="440800" y="450836"/>
                  </a:lnTo>
                  <a:lnTo>
                    <a:pt x="454365" y="452072"/>
                  </a:lnTo>
                  <a:lnTo>
                    <a:pt x="467299" y="455673"/>
                  </a:lnTo>
                  <a:lnTo>
                    <a:pt x="501368" y="480328"/>
                  </a:lnTo>
                  <a:lnTo>
                    <a:pt x="516510" y="521490"/>
                  </a:lnTo>
                  <a:lnTo>
                    <a:pt x="521557" y="519808"/>
                  </a:lnTo>
                  <a:lnTo>
                    <a:pt x="528287" y="518125"/>
                  </a:lnTo>
                  <a:lnTo>
                    <a:pt x="806309" y="518125"/>
                  </a:lnTo>
                  <a:lnTo>
                    <a:pt x="807534" y="506718"/>
                  </a:lnTo>
                  <a:lnTo>
                    <a:pt x="807573" y="502985"/>
                  </a:lnTo>
                  <a:lnTo>
                    <a:pt x="805917" y="499673"/>
                  </a:lnTo>
                  <a:lnTo>
                    <a:pt x="805891" y="496256"/>
                  </a:lnTo>
                  <a:lnTo>
                    <a:pt x="864094" y="496256"/>
                  </a:lnTo>
                  <a:lnTo>
                    <a:pt x="866774" y="495468"/>
                  </a:lnTo>
                  <a:lnTo>
                    <a:pt x="886648" y="479434"/>
                  </a:lnTo>
                  <a:lnTo>
                    <a:pt x="898951" y="457092"/>
                  </a:lnTo>
                  <a:lnTo>
                    <a:pt x="899622" y="450836"/>
                  </a:lnTo>
                  <a:close/>
                </a:path>
                <a:path w="902334" h="723900">
                  <a:moveTo>
                    <a:pt x="864094" y="496256"/>
                  </a:moveTo>
                  <a:lnTo>
                    <a:pt x="805891" y="496256"/>
                  </a:lnTo>
                  <a:lnTo>
                    <a:pt x="813777" y="499673"/>
                  </a:lnTo>
                  <a:lnTo>
                    <a:pt x="822294" y="502144"/>
                  </a:lnTo>
                  <a:lnTo>
                    <a:pt x="831443" y="503353"/>
                  </a:lnTo>
                  <a:lnTo>
                    <a:pt x="841222" y="502985"/>
                  </a:lnTo>
                  <a:lnTo>
                    <a:pt x="864094" y="496256"/>
                  </a:lnTo>
                  <a:close/>
                </a:path>
                <a:path w="902334" h="723900">
                  <a:moveTo>
                    <a:pt x="867580" y="371772"/>
                  </a:moveTo>
                  <a:lnTo>
                    <a:pt x="334806" y="371772"/>
                  </a:lnTo>
                  <a:lnTo>
                    <a:pt x="349869" y="373033"/>
                  </a:lnTo>
                  <a:lnTo>
                    <a:pt x="364459" y="376818"/>
                  </a:lnTo>
                  <a:lnTo>
                    <a:pt x="402603" y="405469"/>
                  </a:lnTo>
                  <a:lnTo>
                    <a:pt x="418928" y="454201"/>
                  </a:lnTo>
                  <a:lnTo>
                    <a:pt x="425658" y="452518"/>
                  </a:lnTo>
                  <a:lnTo>
                    <a:pt x="434070" y="450836"/>
                  </a:lnTo>
                  <a:lnTo>
                    <a:pt x="899622" y="450836"/>
                  </a:lnTo>
                  <a:lnTo>
                    <a:pt x="901790" y="430650"/>
                  </a:lnTo>
                  <a:lnTo>
                    <a:pt x="901264" y="417402"/>
                  </a:lnTo>
                  <a:lnTo>
                    <a:pt x="897584" y="405416"/>
                  </a:lnTo>
                  <a:lnTo>
                    <a:pt x="891380" y="394692"/>
                  </a:lnTo>
                  <a:lnTo>
                    <a:pt x="883283" y="385229"/>
                  </a:lnTo>
                  <a:lnTo>
                    <a:pt x="867580" y="371772"/>
                  </a:lnTo>
                  <a:close/>
                </a:path>
                <a:path w="902334" h="723900">
                  <a:moveTo>
                    <a:pt x="365296" y="296071"/>
                  </a:moveTo>
                  <a:lnTo>
                    <a:pt x="222082" y="296071"/>
                  </a:lnTo>
                  <a:lnTo>
                    <a:pt x="237145" y="297333"/>
                  </a:lnTo>
                  <a:lnTo>
                    <a:pt x="251735" y="301118"/>
                  </a:lnTo>
                  <a:lnTo>
                    <a:pt x="289643" y="328796"/>
                  </a:lnTo>
                  <a:lnTo>
                    <a:pt x="306204" y="376818"/>
                  </a:lnTo>
                  <a:lnTo>
                    <a:pt x="312803" y="374610"/>
                  </a:lnTo>
                  <a:lnTo>
                    <a:pt x="319874" y="373033"/>
                  </a:lnTo>
                  <a:lnTo>
                    <a:pt x="327261" y="372087"/>
                  </a:lnTo>
                  <a:lnTo>
                    <a:pt x="334806" y="371772"/>
                  </a:lnTo>
                  <a:lnTo>
                    <a:pt x="867580" y="371772"/>
                  </a:lnTo>
                  <a:lnTo>
                    <a:pt x="787103" y="302800"/>
                  </a:lnTo>
                  <a:lnTo>
                    <a:pt x="402104" y="302800"/>
                  </a:lnTo>
                  <a:lnTo>
                    <a:pt x="383571" y="301223"/>
                  </a:lnTo>
                  <a:lnTo>
                    <a:pt x="366142" y="296492"/>
                  </a:lnTo>
                  <a:lnTo>
                    <a:pt x="365296" y="296071"/>
                  </a:lnTo>
                  <a:close/>
                </a:path>
                <a:path w="902334" h="723900">
                  <a:moveTo>
                    <a:pt x="146372" y="0"/>
                  </a:moveTo>
                  <a:lnTo>
                    <a:pt x="0" y="242240"/>
                  </a:lnTo>
                  <a:lnTo>
                    <a:pt x="114406" y="375136"/>
                  </a:lnTo>
                  <a:lnTo>
                    <a:pt x="158149" y="324669"/>
                  </a:lnTo>
                  <a:lnTo>
                    <a:pt x="170978" y="312394"/>
                  </a:lnTo>
                  <a:lnTo>
                    <a:pt x="186330" y="303431"/>
                  </a:lnTo>
                  <a:lnTo>
                    <a:pt x="203575" y="297938"/>
                  </a:lnTo>
                  <a:lnTo>
                    <a:pt x="222082" y="296071"/>
                  </a:lnTo>
                  <a:lnTo>
                    <a:pt x="365296" y="296071"/>
                  </a:lnTo>
                  <a:lnTo>
                    <a:pt x="350290" y="288607"/>
                  </a:lnTo>
                  <a:lnTo>
                    <a:pt x="336488" y="277567"/>
                  </a:lnTo>
                  <a:lnTo>
                    <a:pt x="312198" y="245526"/>
                  </a:lnTo>
                  <a:lnTo>
                    <a:pt x="302419" y="207965"/>
                  </a:lnTo>
                  <a:lnTo>
                    <a:pt x="307151" y="169458"/>
                  </a:lnTo>
                  <a:lnTo>
                    <a:pt x="326394" y="134578"/>
                  </a:lnTo>
                  <a:lnTo>
                    <a:pt x="421116" y="25420"/>
                  </a:lnTo>
                  <a:lnTo>
                    <a:pt x="247194" y="25420"/>
                  </a:lnTo>
                  <a:lnTo>
                    <a:pt x="197321" y="18317"/>
                  </a:lnTo>
                  <a:lnTo>
                    <a:pt x="146372" y="0"/>
                  </a:lnTo>
                  <a:close/>
                </a:path>
                <a:path w="902334" h="723900">
                  <a:moveTo>
                    <a:pt x="593902" y="136260"/>
                  </a:moveTo>
                  <a:lnTo>
                    <a:pt x="477814" y="269156"/>
                  </a:lnTo>
                  <a:lnTo>
                    <a:pt x="447950" y="292917"/>
                  </a:lnTo>
                  <a:lnTo>
                    <a:pt x="410516" y="302800"/>
                  </a:lnTo>
                  <a:lnTo>
                    <a:pt x="787103" y="302800"/>
                  </a:lnTo>
                  <a:lnTo>
                    <a:pt x="612409" y="153082"/>
                  </a:lnTo>
                  <a:lnTo>
                    <a:pt x="593902" y="136260"/>
                  </a:lnTo>
                  <a:close/>
                </a:path>
                <a:path w="902334" h="723900">
                  <a:moveTo>
                    <a:pt x="385225" y="18691"/>
                  </a:moveTo>
                  <a:lnTo>
                    <a:pt x="295479" y="25233"/>
                  </a:lnTo>
                  <a:lnTo>
                    <a:pt x="247194" y="25420"/>
                  </a:lnTo>
                  <a:lnTo>
                    <a:pt x="421116" y="25420"/>
                  </a:lnTo>
                  <a:lnTo>
                    <a:pt x="425658" y="20186"/>
                  </a:lnTo>
                  <a:lnTo>
                    <a:pt x="385225" y="18691"/>
                  </a:lnTo>
                  <a:close/>
                </a:path>
              </a:pathLst>
            </a:custGeom>
            <a:solidFill>
              <a:srgbClr val="4471C4"/>
            </a:solidFill>
          </p:spPr>
          <p:txBody>
            <a:bodyPr wrap="square" lIns="0" tIns="0" rIns="0" bIns="0" rtlCol="0"/>
            <a:lstStyle/>
            <a:p>
              <a:endParaRPr/>
            </a:p>
          </p:txBody>
        </p:sp>
        <p:sp>
          <p:nvSpPr>
            <p:cNvPr id="11" name="object 11"/>
            <p:cNvSpPr/>
            <p:nvPr/>
          </p:nvSpPr>
          <p:spPr>
            <a:xfrm>
              <a:off x="10153510" y="3143851"/>
              <a:ext cx="902335" cy="723900"/>
            </a:xfrm>
            <a:custGeom>
              <a:avLst/>
              <a:gdLst/>
              <a:ahLst/>
              <a:cxnLst/>
              <a:rect l="l" t="t" r="r" b="b"/>
              <a:pathLst>
                <a:path w="902334" h="723900">
                  <a:moveTo>
                    <a:pt x="883283" y="385229"/>
                  </a:moveTo>
                  <a:lnTo>
                    <a:pt x="612409" y="153082"/>
                  </a:lnTo>
                  <a:lnTo>
                    <a:pt x="593902" y="136260"/>
                  </a:lnTo>
                  <a:lnTo>
                    <a:pt x="477814" y="269156"/>
                  </a:lnTo>
                  <a:lnTo>
                    <a:pt x="463986" y="282692"/>
                  </a:lnTo>
                  <a:lnTo>
                    <a:pt x="447950" y="292917"/>
                  </a:lnTo>
                  <a:lnTo>
                    <a:pt x="430022" y="299672"/>
                  </a:lnTo>
                  <a:lnTo>
                    <a:pt x="410516" y="302800"/>
                  </a:lnTo>
                  <a:lnTo>
                    <a:pt x="407151" y="302800"/>
                  </a:lnTo>
                  <a:lnTo>
                    <a:pt x="403786" y="302800"/>
                  </a:lnTo>
                  <a:lnTo>
                    <a:pt x="402104" y="302800"/>
                  </a:lnTo>
                  <a:lnTo>
                    <a:pt x="383571" y="301223"/>
                  </a:lnTo>
                  <a:lnTo>
                    <a:pt x="336488" y="277567"/>
                  </a:lnTo>
                  <a:lnTo>
                    <a:pt x="312198" y="245526"/>
                  </a:lnTo>
                  <a:lnTo>
                    <a:pt x="302419" y="207965"/>
                  </a:lnTo>
                  <a:lnTo>
                    <a:pt x="307151" y="169458"/>
                  </a:lnTo>
                  <a:lnTo>
                    <a:pt x="326394" y="134578"/>
                  </a:lnTo>
                  <a:lnTo>
                    <a:pt x="425658" y="20186"/>
                  </a:lnTo>
                  <a:lnTo>
                    <a:pt x="385225" y="18691"/>
                  </a:lnTo>
                  <a:lnTo>
                    <a:pt x="341660" y="21682"/>
                  </a:lnTo>
                  <a:lnTo>
                    <a:pt x="295479" y="25233"/>
                  </a:lnTo>
                  <a:lnTo>
                    <a:pt x="247194" y="25420"/>
                  </a:lnTo>
                  <a:lnTo>
                    <a:pt x="197321" y="18317"/>
                  </a:lnTo>
                  <a:lnTo>
                    <a:pt x="146372" y="0"/>
                  </a:lnTo>
                  <a:lnTo>
                    <a:pt x="0" y="242240"/>
                  </a:lnTo>
                  <a:lnTo>
                    <a:pt x="114406" y="375136"/>
                  </a:lnTo>
                  <a:lnTo>
                    <a:pt x="158149" y="324669"/>
                  </a:lnTo>
                  <a:lnTo>
                    <a:pt x="170978" y="312394"/>
                  </a:lnTo>
                  <a:lnTo>
                    <a:pt x="186330" y="303431"/>
                  </a:lnTo>
                  <a:lnTo>
                    <a:pt x="203575" y="297938"/>
                  </a:lnTo>
                  <a:lnTo>
                    <a:pt x="222082" y="296071"/>
                  </a:lnTo>
                  <a:lnTo>
                    <a:pt x="265379" y="307426"/>
                  </a:lnTo>
                  <a:lnTo>
                    <a:pt x="298213" y="343384"/>
                  </a:lnTo>
                  <a:lnTo>
                    <a:pt x="306204" y="376818"/>
                  </a:lnTo>
                  <a:lnTo>
                    <a:pt x="312803" y="374610"/>
                  </a:lnTo>
                  <a:lnTo>
                    <a:pt x="319874" y="373033"/>
                  </a:lnTo>
                  <a:lnTo>
                    <a:pt x="327261" y="372087"/>
                  </a:lnTo>
                  <a:lnTo>
                    <a:pt x="334806" y="371772"/>
                  </a:lnTo>
                  <a:lnTo>
                    <a:pt x="349869" y="373033"/>
                  </a:lnTo>
                  <a:lnTo>
                    <a:pt x="390327" y="391958"/>
                  </a:lnTo>
                  <a:lnTo>
                    <a:pt x="417062" y="436905"/>
                  </a:lnTo>
                  <a:lnTo>
                    <a:pt x="418928" y="454201"/>
                  </a:lnTo>
                  <a:lnTo>
                    <a:pt x="425658" y="452518"/>
                  </a:lnTo>
                  <a:lnTo>
                    <a:pt x="434070" y="450836"/>
                  </a:lnTo>
                  <a:lnTo>
                    <a:pt x="440800" y="450836"/>
                  </a:lnTo>
                  <a:lnTo>
                    <a:pt x="479601" y="461482"/>
                  </a:lnTo>
                  <a:lnTo>
                    <a:pt x="508939" y="492892"/>
                  </a:lnTo>
                  <a:lnTo>
                    <a:pt x="516510" y="521490"/>
                  </a:lnTo>
                  <a:lnTo>
                    <a:pt x="521557" y="519808"/>
                  </a:lnTo>
                  <a:lnTo>
                    <a:pt x="528287" y="518125"/>
                  </a:lnTo>
                  <a:lnTo>
                    <a:pt x="535017" y="518125"/>
                  </a:lnTo>
                  <a:lnTo>
                    <a:pt x="578761" y="534948"/>
                  </a:lnTo>
                  <a:lnTo>
                    <a:pt x="599817" y="567830"/>
                  </a:lnTo>
                  <a:lnTo>
                    <a:pt x="602315" y="580368"/>
                  </a:lnTo>
                  <a:lnTo>
                    <a:pt x="602052" y="593904"/>
                  </a:lnTo>
                  <a:lnTo>
                    <a:pt x="598950" y="606652"/>
                  </a:lnTo>
                  <a:lnTo>
                    <a:pt x="593324" y="618454"/>
                  </a:lnTo>
                  <a:lnTo>
                    <a:pt x="585490" y="629152"/>
                  </a:lnTo>
                  <a:lnTo>
                    <a:pt x="528287" y="694759"/>
                  </a:lnTo>
                  <a:lnTo>
                    <a:pt x="551842" y="713264"/>
                  </a:lnTo>
                  <a:lnTo>
                    <a:pt x="560990" y="717916"/>
                  </a:lnTo>
                  <a:lnTo>
                    <a:pt x="570769" y="721464"/>
                  </a:lnTo>
                  <a:lnTo>
                    <a:pt x="581179" y="723436"/>
                  </a:lnTo>
                  <a:lnTo>
                    <a:pt x="592220" y="723357"/>
                  </a:lnTo>
                  <a:lnTo>
                    <a:pt x="617772" y="715840"/>
                  </a:lnTo>
                  <a:lnTo>
                    <a:pt x="637646" y="699806"/>
                  </a:lnTo>
                  <a:lnTo>
                    <a:pt x="649949" y="677464"/>
                  </a:lnTo>
                  <a:lnTo>
                    <a:pt x="652788" y="651021"/>
                  </a:lnTo>
                  <a:lnTo>
                    <a:pt x="652788" y="649339"/>
                  </a:lnTo>
                  <a:lnTo>
                    <a:pt x="657835" y="651021"/>
                  </a:lnTo>
                  <a:lnTo>
                    <a:pt x="664565" y="651021"/>
                  </a:lnTo>
                  <a:lnTo>
                    <a:pt x="669613" y="651021"/>
                  </a:lnTo>
                  <a:lnTo>
                    <a:pt x="695165" y="643504"/>
                  </a:lnTo>
                  <a:lnTo>
                    <a:pt x="715039" y="627470"/>
                  </a:lnTo>
                  <a:lnTo>
                    <a:pt x="727341" y="605128"/>
                  </a:lnTo>
                  <a:lnTo>
                    <a:pt x="730181" y="578685"/>
                  </a:lnTo>
                  <a:lnTo>
                    <a:pt x="730181" y="577003"/>
                  </a:lnTo>
                  <a:lnTo>
                    <a:pt x="735228" y="578685"/>
                  </a:lnTo>
                  <a:lnTo>
                    <a:pt x="741958" y="578685"/>
                  </a:lnTo>
                  <a:lnTo>
                    <a:pt x="747005" y="578685"/>
                  </a:lnTo>
                  <a:lnTo>
                    <a:pt x="772557" y="571168"/>
                  </a:lnTo>
                  <a:lnTo>
                    <a:pt x="792431" y="555134"/>
                  </a:lnTo>
                  <a:lnTo>
                    <a:pt x="804734" y="532792"/>
                  </a:lnTo>
                  <a:lnTo>
                    <a:pt x="807573" y="506350"/>
                  </a:lnTo>
                  <a:lnTo>
                    <a:pt x="807573" y="502985"/>
                  </a:lnTo>
                  <a:lnTo>
                    <a:pt x="805891" y="499621"/>
                  </a:lnTo>
                  <a:lnTo>
                    <a:pt x="805891" y="496256"/>
                  </a:lnTo>
                  <a:lnTo>
                    <a:pt x="813777" y="499673"/>
                  </a:lnTo>
                  <a:lnTo>
                    <a:pt x="822294" y="502144"/>
                  </a:lnTo>
                  <a:lnTo>
                    <a:pt x="831443" y="503353"/>
                  </a:lnTo>
                  <a:lnTo>
                    <a:pt x="841222" y="502985"/>
                  </a:lnTo>
                  <a:lnTo>
                    <a:pt x="866774" y="495468"/>
                  </a:lnTo>
                  <a:lnTo>
                    <a:pt x="886648" y="479434"/>
                  </a:lnTo>
                  <a:lnTo>
                    <a:pt x="898951" y="457092"/>
                  </a:lnTo>
                  <a:lnTo>
                    <a:pt x="901790" y="430650"/>
                  </a:lnTo>
                  <a:lnTo>
                    <a:pt x="901264" y="417402"/>
                  </a:lnTo>
                  <a:lnTo>
                    <a:pt x="897584" y="405416"/>
                  </a:lnTo>
                  <a:lnTo>
                    <a:pt x="891380" y="394692"/>
                  </a:lnTo>
                  <a:lnTo>
                    <a:pt x="883283" y="385229"/>
                  </a:lnTo>
                  <a:close/>
                </a:path>
              </a:pathLst>
            </a:custGeom>
            <a:ln w="19626">
              <a:solidFill>
                <a:srgbClr val="4471C4"/>
              </a:solidFill>
            </a:ln>
          </p:spPr>
          <p:txBody>
            <a:bodyPr wrap="square" lIns="0" tIns="0" rIns="0" bIns="0" rtlCol="0"/>
            <a:lstStyle/>
            <a:p>
              <a:endParaRPr/>
            </a:p>
          </p:txBody>
        </p:sp>
        <p:sp>
          <p:nvSpPr>
            <p:cNvPr id="12" name="object 12"/>
            <p:cNvSpPr/>
            <p:nvPr/>
          </p:nvSpPr>
          <p:spPr>
            <a:xfrm>
              <a:off x="11070705" y="2992450"/>
              <a:ext cx="336550" cy="400685"/>
            </a:xfrm>
            <a:custGeom>
              <a:avLst/>
              <a:gdLst/>
              <a:ahLst/>
              <a:cxnLst/>
              <a:rect l="l" t="t" r="r" b="b"/>
              <a:pathLst>
                <a:path w="336550" h="400685">
                  <a:moveTo>
                    <a:pt x="146109" y="0"/>
                  </a:moveTo>
                  <a:lnTo>
                    <a:pt x="16561" y="79064"/>
                  </a:lnTo>
                  <a:lnTo>
                    <a:pt x="6204" y="87580"/>
                  </a:lnTo>
                  <a:lnTo>
                    <a:pt x="578" y="99251"/>
                  </a:lnTo>
                  <a:lnTo>
                    <a:pt x="0" y="112183"/>
                  </a:lnTo>
                  <a:lnTo>
                    <a:pt x="4784" y="124484"/>
                  </a:lnTo>
                  <a:lnTo>
                    <a:pt x="161251" y="383547"/>
                  </a:lnTo>
                  <a:lnTo>
                    <a:pt x="169764" y="393903"/>
                  </a:lnTo>
                  <a:lnTo>
                    <a:pt x="181427" y="399528"/>
                  </a:lnTo>
                  <a:lnTo>
                    <a:pt x="194351" y="400107"/>
                  </a:lnTo>
                  <a:lnTo>
                    <a:pt x="206649" y="395323"/>
                  </a:lnTo>
                  <a:lnTo>
                    <a:pt x="336198" y="316258"/>
                  </a:lnTo>
                  <a:lnTo>
                    <a:pt x="146109" y="0"/>
                  </a:lnTo>
                  <a:close/>
                </a:path>
              </a:pathLst>
            </a:custGeom>
            <a:solidFill>
              <a:srgbClr val="4471C4"/>
            </a:solidFill>
          </p:spPr>
          <p:txBody>
            <a:bodyPr wrap="square" lIns="0" tIns="0" rIns="0" bIns="0" rtlCol="0"/>
            <a:lstStyle/>
            <a:p>
              <a:endParaRPr/>
            </a:p>
          </p:txBody>
        </p:sp>
        <p:sp>
          <p:nvSpPr>
            <p:cNvPr id="13" name="object 13"/>
            <p:cNvSpPr/>
            <p:nvPr/>
          </p:nvSpPr>
          <p:spPr>
            <a:xfrm>
              <a:off x="11070705" y="2992450"/>
              <a:ext cx="336550" cy="400685"/>
            </a:xfrm>
            <a:custGeom>
              <a:avLst/>
              <a:gdLst/>
              <a:ahLst/>
              <a:cxnLst/>
              <a:rect l="l" t="t" r="r" b="b"/>
              <a:pathLst>
                <a:path w="336550" h="400685">
                  <a:moveTo>
                    <a:pt x="336198" y="316258"/>
                  </a:moveTo>
                  <a:lnTo>
                    <a:pt x="206649" y="395323"/>
                  </a:lnTo>
                  <a:lnTo>
                    <a:pt x="194351" y="400107"/>
                  </a:lnTo>
                  <a:lnTo>
                    <a:pt x="181427" y="399528"/>
                  </a:lnTo>
                  <a:lnTo>
                    <a:pt x="169764" y="393903"/>
                  </a:lnTo>
                  <a:lnTo>
                    <a:pt x="161251" y="383547"/>
                  </a:lnTo>
                  <a:lnTo>
                    <a:pt x="4784" y="124484"/>
                  </a:lnTo>
                  <a:lnTo>
                    <a:pt x="0" y="112183"/>
                  </a:lnTo>
                  <a:lnTo>
                    <a:pt x="578" y="99251"/>
                  </a:lnTo>
                  <a:lnTo>
                    <a:pt x="6204" y="87580"/>
                  </a:lnTo>
                  <a:lnTo>
                    <a:pt x="16561" y="79064"/>
                  </a:lnTo>
                  <a:lnTo>
                    <a:pt x="146109" y="0"/>
                  </a:lnTo>
                  <a:lnTo>
                    <a:pt x="336198" y="316258"/>
                  </a:lnTo>
                  <a:close/>
                </a:path>
              </a:pathLst>
            </a:custGeom>
            <a:ln w="19627">
              <a:solidFill>
                <a:srgbClr val="4471C4"/>
              </a:solidFill>
            </a:ln>
          </p:spPr>
          <p:txBody>
            <a:bodyPr wrap="square" lIns="0" tIns="0" rIns="0" bIns="0" rtlCol="0"/>
            <a:lstStyle/>
            <a:p>
              <a:endParaRPr/>
            </a:p>
          </p:txBody>
        </p:sp>
        <p:sp>
          <p:nvSpPr>
            <p:cNvPr id="14" name="object 14"/>
            <p:cNvSpPr/>
            <p:nvPr/>
          </p:nvSpPr>
          <p:spPr>
            <a:xfrm>
              <a:off x="10486634" y="3128711"/>
              <a:ext cx="711835" cy="395605"/>
            </a:xfrm>
            <a:custGeom>
              <a:avLst/>
              <a:gdLst/>
              <a:ahLst/>
              <a:cxnLst/>
              <a:rect l="l" t="t" r="r" b="b"/>
              <a:pathLst>
                <a:path w="711834" h="395604">
                  <a:moveTo>
                    <a:pt x="618050" y="102615"/>
                  </a:moveTo>
                  <a:lnTo>
                    <a:pt x="257413" y="102615"/>
                  </a:lnTo>
                  <a:lnTo>
                    <a:pt x="572031" y="373454"/>
                  </a:lnTo>
                  <a:lnTo>
                    <a:pt x="577525" y="379000"/>
                  </a:lnTo>
                  <a:lnTo>
                    <a:pt x="581915" y="383757"/>
                  </a:lnTo>
                  <a:lnTo>
                    <a:pt x="585990" y="388830"/>
                  </a:lnTo>
                  <a:lnTo>
                    <a:pt x="590538" y="395323"/>
                  </a:lnTo>
                  <a:lnTo>
                    <a:pt x="711674" y="255698"/>
                  </a:lnTo>
                  <a:lnTo>
                    <a:pt x="618050" y="102615"/>
                  </a:lnTo>
                  <a:close/>
                </a:path>
                <a:path w="711834" h="395604">
                  <a:moveTo>
                    <a:pt x="206940" y="0"/>
                  </a:moveTo>
                  <a:lnTo>
                    <a:pt x="162224" y="11118"/>
                  </a:lnTo>
                  <a:lnTo>
                    <a:pt x="16824" y="173269"/>
                  </a:lnTo>
                  <a:lnTo>
                    <a:pt x="0" y="222264"/>
                  </a:lnTo>
                  <a:lnTo>
                    <a:pt x="6887" y="246840"/>
                  </a:lnTo>
                  <a:lnTo>
                    <a:pt x="35226" y="275306"/>
                  </a:lnTo>
                  <a:lnTo>
                    <a:pt x="74027" y="284296"/>
                  </a:lnTo>
                  <a:lnTo>
                    <a:pt x="86567" y="282035"/>
                  </a:lnTo>
                  <a:lnTo>
                    <a:pt x="98633" y="277567"/>
                  </a:lnTo>
                  <a:lnTo>
                    <a:pt x="109753" y="270575"/>
                  </a:lnTo>
                  <a:lnTo>
                    <a:pt x="119453" y="260745"/>
                  </a:lnTo>
                  <a:lnTo>
                    <a:pt x="257413" y="102615"/>
                  </a:lnTo>
                  <a:lnTo>
                    <a:pt x="618050" y="102615"/>
                  </a:lnTo>
                  <a:lnTo>
                    <a:pt x="582056" y="43762"/>
                  </a:lnTo>
                  <a:lnTo>
                    <a:pt x="457271" y="43762"/>
                  </a:lnTo>
                  <a:lnTo>
                    <a:pt x="406474" y="41996"/>
                  </a:lnTo>
                  <a:lnTo>
                    <a:pt x="357767" y="34698"/>
                  </a:lnTo>
                  <a:lnTo>
                    <a:pt x="310266" y="24075"/>
                  </a:lnTo>
                  <a:lnTo>
                    <a:pt x="263089" y="12334"/>
                  </a:lnTo>
                  <a:lnTo>
                    <a:pt x="215352" y="1682"/>
                  </a:lnTo>
                  <a:lnTo>
                    <a:pt x="213670" y="1682"/>
                  </a:lnTo>
                  <a:lnTo>
                    <a:pt x="206940" y="0"/>
                  </a:lnTo>
                  <a:close/>
                </a:path>
                <a:path w="711834" h="395604">
                  <a:moveTo>
                    <a:pt x="568666" y="21868"/>
                  </a:moveTo>
                  <a:lnTo>
                    <a:pt x="511041" y="37788"/>
                  </a:lnTo>
                  <a:lnTo>
                    <a:pt x="457271" y="43762"/>
                  </a:lnTo>
                  <a:lnTo>
                    <a:pt x="582056" y="43762"/>
                  </a:lnTo>
                  <a:lnTo>
                    <a:pt x="568666" y="21868"/>
                  </a:lnTo>
                  <a:close/>
                </a:path>
              </a:pathLst>
            </a:custGeom>
            <a:solidFill>
              <a:srgbClr val="4471C4"/>
            </a:solidFill>
          </p:spPr>
          <p:txBody>
            <a:bodyPr wrap="square" lIns="0" tIns="0" rIns="0" bIns="0" rtlCol="0"/>
            <a:lstStyle/>
            <a:p>
              <a:endParaRPr/>
            </a:p>
          </p:txBody>
        </p:sp>
        <p:sp>
          <p:nvSpPr>
            <p:cNvPr id="15" name="object 15"/>
            <p:cNvSpPr/>
            <p:nvPr/>
          </p:nvSpPr>
          <p:spPr>
            <a:xfrm>
              <a:off x="10486634" y="3128711"/>
              <a:ext cx="711835" cy="395605"/>
            </a:xfrm>
            <a:custGeom>
              <a:avLst/>
              <a:gdLst/>
              <a:ahLst/>
              <a:cxnLst/>
              <a:rect l="l" t="t" r="r" b="b"/>
              <a:pathLst>
                <a:path w="711834" h="395604">
                  <a:moveTo>
                    <a:pt x="568666" y="21868"/>
                  </a:moveTo>
                  <a:lnTo>
                    <a:pt x="511041" y="37788"/>
                  </a:lnTo>
                  <a:lnTo>
                    <a:pt x="457271" y="43762"/>
                  </a:lnTo>
                  <a:lnTo>
                    <a:pt x="406474" y="41996"/>
                  </a:lnTo>
                  <a:lnTo>
                    <a:pt x="357767" y="34698"/>
                  </a:lnTo>
                  <a:lnTo>
                    <a:pt x="310266" y="24075"/>
                  </a:lnTo>
                  <a:lnTo>
                    <a:pt x="263089" y="12334"/>
                  </a:lnTo>
                  <a:lnTo>
                    <a:pt x="215352" y="1682"/>
                  </a:lnTo>
                  <a:lnTo>
                    <a:pt x="213670" y="1682"/>
                  </a:lnTo>
                  <a:lnTo>
                    <a:pt x="206940" y="0"/>
                  </a:lnTo>
                  <a:lnTo>
                    <a:pt x="162224" y="11118"/>
                  </a:lnTo>
                  <a:lnTo>
                    <a:pt x="16824" y="173269"/>
                  </a:lnTo>
                  <a:lnTo>
                    <a:pt x="0" y="222264"/>
                  </a:lnTo>
                  <a:lnTo>
                    <a:pt x="6887" y="246840"/>
                  </a:lnTo>
                  <a:lnTo>
                    <a:pt x="35226" y="275306"/>
                  </a:lnTo>
                  <a:lnTo>
                    <a:pt x="74027" y="284296"/>
                  </a:lnTo>
                  <a:lnTo>
                    <a:pt x="86567" y="282035"/>
                  </a:lnTo>
                  <a:lnTo>
                    <a:pt x="98633" y="277567"/>
                  </a:lnTo>
                  <a:lnTo>
                    <a:pt x="109753" y="270575"/>
                  </a:lnTo>
                  <a:lnTo>
                    <a:pt x="119453" y="260745"/>
                  </a:lnTo>
                  <a:lnTo>
                    <a:pt x="141009" y="236037"/>
                  </a:lnTo>
                  <a:lnTo>
                    <a:pt x="188433" y="181680"/>
                  </a:lnTo>
                  <a:lnTo>
                    <a:pt x="235857" y="127323"/>
                  </a:lnTo>
                  <a:lnTo>
                    <a:pt x="257413" y="102615"/>
                  </a:lnTo>
                  <a:lnTo>
                    <a:pt x="572031" y="373454"/>
                  </a:lnTo>
                  <a:lnTo>
                    <a:pt x="577525" y="379000"/>
                  </a:lnTo>
                  <a:lnTo>
                    <a:pt x="581915" y="383757"/>
                  </a:lnTo>
                  <a:lnTo>
                    <a:pt x="585990" y="388830"/>
                  </a:lnTo>
                  <a:lnTo>
                    <a:pt x="590538" y="395323"/>
                  </a:lnTo>
                  <a:lnTo>
                    <a:pt x="711674" y="255698"/>
                  </a:lnTo>
                  <a:lnTo>
                    <a:pt x="568666" y="21868"/>
                  </a:lnTo>
                  <a:close/>
                </a:path>
              </a:pathLst>
            </a:custGeom>
            <a:ln w="19626">
              <a:solidFill>
                <a:srgbClr val="4471C4"/>
              </a:solidFill>
            </a:ln>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6318" y="5972826"/>
            <a:ext cx="5299364" cy="885175"/>
          </a:xfrm>
          <a:prstGeom prst="rect">
            <a:avLst/>
          </a:prstGeom>
        </p:spPr>
      </p:pic>
      <p:sp>
        <p:nvSpPr>
          <p:cNvPr id="3" name="object 3"/>
          <p:cNvSpPr txBox="1"/>
          <p:nvPr/>
        </p:nvSpPr>
        <p:spPr>
          <a:xfrm>
            <a:off x="7479938" y="6646363"/>
            <a:ext cx="1101003" cy="121123"/>
          </a:xfrm>
          <a:prstGeom prst="rect">
            <a:avLst/>
          </a:prstGeom>
        </p:spPr>
        <p:txBody>
          <a:bodyPr vert="horz" wrap="square" lIns="0" tIns="9525" rIns="0" bIns="0" rtlCol="0">
            <a:spAutoFit/>
          </a:bodyPr>
          <a:lstStyle/>
          <a:p>
            <a:pPr marL="8659" marR="3464" algn="just" defTabSz="623446">
              <a:lnSpc>
                <a:spcPct val="108500"/>
              </a:lnSpc>
              <a:spcBef>
                <a:spcPts val="75"/>
              </a:spcBef>
            </a:pPr>
            <a:r>
              <a:rPr sz="170" spc="14" dirty="0">
                <a:solidFill>
                  <a:srgbClr val="FFFFFF"/>
                </a:solidFill>
                <a:latin typeface="Tahoma"/>
                <a:cs typeface="Tahoma"/>
              </a:rPr>
              <a:t>©Intero </a:t>
            </a:r>
            <a:r>
              <a:rPr sz="170" spc="24" dirty="0">
                <a:solidFill>
                  <a:srgbClr val="FFFFFF"/>
                </a:solidFill>
                <a:latin typeface="Tahoma"/>
                <a:cs typeface="Tahoma"/>
              </a:rPr>
              <a:t>Real </a:t>
            </a:r>
            <a:r>
              <a:rPr sz="170" spc="20" dirty="0">
                <a:solidFill>
                  <a:srgbClr val="FFFFFF"/>
                </a:solidFill>
                <a:latin typeface="Tahoma"/>
                <a:cs typeface="Tahoma"/>
              </a:rPr>
              <a:t>Estate </a:t>
            </a:r>
            <a:r>
              <a:rPr sz="170" spc="14" dirty="0">
                <a:solidFill>
                  <a:srgbClr val="FFFFFF"/>
                </a:solidFill>
                <a:latin typeface="Tahoma"/>
                <a:cs typeface="Tahoma"/>
              </a:rPr>
              <a:t>Services, </a:t>
            </a:r>
            <a:r>
              <a:rPr sz="170" spc="3" dirty="0">
                <a:solidFill>
                  <a:srgbClr val="FFFFFF"/>
                </a:solidFill>
                <a:latin typeface="Tahoma"/>
                <a:cs typeface="Tahoma"/>
              </a:rPr>
              <a:t>Inc.,</a:t>
            </a:r>
            <a:r>
              <a:rPr sz="170" spc="7" dirty="0">
                <a:solidFill>
                  <a:srgbClr val="FFFFFF"/>
                </a:solidFill>
                <a:latin typeface="Tahoma"/>
                <a:cs typeface="Tahoma"/>
              </a:rPr>
              <a:t> </a:t>
            </a:r>
            <a:r>
              <a:rPr sz="170" spc="20" dirty="0">
                <a:solidFill>
                  <a:srgbClr val="FFFFFF"/>
                </a:solidFill>
                <a:latin typeface="Tahoma"/>
                <a:cs typeface="Tahoma"/>
              </a:rPr>
              <a:t>a Berkshire </a:t>
            </a:r>
            <a:r>
              <a:rPr sz="170" spc="24" dirty="0">
                <a:solidFill>
                  <a:srgbClr val="FFFFFF"/>
                </a:solidFill>
                <a:latin typeface="Tahoma"/>
                <a:cs typeface="Tahoma"/>
              </a:rPr>
              <a:t>Hathaway </a:t>
            </a:r>
            <a:r>
              <a:rPr sz="170" spc="20" dirty="0">
                <a:solidFill>
                  <a:srgbClr val="FFFFFF"/>
                </a:solidFill>
                <a:latin typeface="Tahoma"/>
                <a:cs typeface="Tahoma"/>
              </a:rPr>
              <a:t>Afﬁliate </a:t>
            </a:r>
            <a:r>
              <a:rPr sz="170" spc="31" dirty="0">
                <a:solidFill>
                  <a:srgbClr val="FFFFFF"/>
                </a:solidFill>
                <a:latin typeface="Tahoma"/>
                <a:cs typeface="Tahoma"/>
              </a:rPr>
              <a:t>and </a:t>
            </a:r>
            <a:r>
              <a:rPr sz="170" spc="24" dirty="0">
                <a:solidFill>
                  <a:srgbClr val="FFFFFF"/>
                </a:solidFill>
                <a:latin typeface="Tahoma"/>
                <a:cs typeface="Tahoma"/>
              </a:rPr>
              <a:t>wholly </a:t>
            </a:r>
            <a:r>
              <a:rPr sz="170" spc="31" dirty="0">
                <a:solidFill>
                  <a:srgbClr val="FFFFFF"/>
                </a:solidFill>
                <a:latin typeface="Tahoma"/>
                <a:cs typeface="Tahoma"/>
              </a:rPr>
              <a:t>owned </a:t>
            </a:r>
            <a:r>
              <a:rPr sz="170" spc="34" dirty="0">
                <a:solidFill>
                  <a:srgbClr val="FFFFFF"/>
                </a:solidFill>
                <a:latin typeface="Tahoma"/>
                <a:cs typeface="Tahoma"/>
              </a:rPr>
              <a:t> </a:t>
            </a:r>
            <a:r>
              <a:rPr sz="170" spc="20" dirty="0">
                <a:solidFill>
                  <a:srgbClr val="FFFFFF"/>
                </a:solidFill>
                <a:latin typeface="Tahoma"/>
                <a:cs typeface="Tahoma"/>
              </a:rPr>
              <a:t>subsidiary </a:t>
            </a:r>
            <a:r>
              <a:rPr sz="170" spc="17" dirty="0">
                <a:solidFill>
                  <a:srgbClr val="FFFFFF"/>
                </a:solidFill>
                <a:latin typeface="Tahoma"/>
                <a:cs typeface="Tahoma"/>
              </a:rPr>
              <a:t>of </a:t>
            </a:r>
            <a:r>
              <a:rPr sz="170" spc="24" dirty="0">
                <a:solidFill>
                  <a:srgbClr val="FFFFFF"/>
                </a:solidFill>
                <a:latin typeface="Tahoma"/>
                <a:cs typeface="Tahoma"/>
              </a:rPr>
              <a:t>HomeServices </a:t>
            </a:r>
            <a:r>
              <a:rPr sz="170" spc="17" dirty="0">
                <a:solidFill>
                  <a:srgbClr val="FFFFFF"/>
                </a:solidFill>
                <a:latin typeface="Tahoma"/>
                <a:cs typeface="Tahoma"/>
              </a:rPr>
              <a:t>of </a:t>
            </a:r>
            <a:r>
              <a:rPr sz="170" spc="20" dirty="0">
                <a:solidFill>
                  <a:srgbClr val="FFFFFF"/>
                </a:solidFill>
                <a:latin typeface="Tahoma"/>
                <a:cs typeface="Tahoma"/>
              </a:rPr>
              <a:t>America, </a:t>
            </a:r>
            <a:r>
              <a:rPr sz="170" spc="10" dirty="0">
                <a:solidFill>
                  <a:srgbClr val="FFFFFF"/>
                </a:solidFill>
                <a:latin typeface="Tahoma"/>
                <a:cs typeface="Tahoma"/>
              </a:rPr>
              <a:t>Inc. </a:t>
            </a:r>
            <a:r>
              <a:rPr sz="170" spc="20" dirty="0">
                <a:solidFill>
                  <a:srgbClr val="FFFFFF"/>
                </a:solidFill>
                <a:latin typeface="Tahoma"/>
                <a:cs typeface="Tahoma"/>
              </a:rPr>
              <a:t>All </a:t>
            </a:r>
            <a:r>
              <a:rPr sz="170" spc="17" dirty="0">
                <a:solidFill>
                  <a:srgbClr val="FFFFFF"/>
                </a:solidFill>
                <a:latin typeface="Tahoma"/>
                <a:cs typeface="Tahoma"/>
              </a:rPr>
              <a:t>rights </a:t>
            </a:r>
            <a:r>
              <a:rPr sz="170" spc="14" dirty="0">
                <a:solidFill>
                  <a:srgbClr val="FFFFFF"/>
                </a:solidFill>
                <a:latin typeface="Tahoma"/>
                <a:cs typeface="Tahoma"/>
              </a:rPr>
              <a:t>reserved. </a:t>
            </a:r>
            <a:r>
              <a:rPr sz="170" spc="20" dirty="0">
                <a:solidFill>
                  <a:srgbClr val="FFFFFF"/>
                </a:solidFill>
                <a:latin typeface="Tahoma"/>
                <a:cs typeface="Tahoma"/>
              </a:rPr>
              <a:t>Information </a:t>
            </a:r>
            <a:r>
              <a:rPr sz="170" spc="34" dirty="0">
                <a:solidFill>
                  <a:srgbClr val="FFFFFF"/>
                </a:solidFill>
                <a:latin typeface="Tahoma"/>
                <a:cs typeface="Tahoma"/>
              </a:rPr>
              <a:t>deemed </a:t>
            </a:r>
            <a:r>
              <a:rPr sz="170" spc="37" dirty="0">
                <a:solidFill>
                  <a:srgbClr val="FFFFFF"/>
                </a:solidFill>
                <a:latin typeface="Tahoma"/>
                <a:cs typeface="Tahoma"/>
              </a:rPr>
              <a:t> </a:t>
            </a:r>
            <a:r>
              <a:rPr sz="170" spc="20" dirty="0">
                <a:solidFill>
                  <a:srgbClr val="FFFFFF"/>
                </a:solidFill>
                <a:latin typeface="Tahoma"/>
                <a:cs typeface="Tahoma"/>
              </a:rPr>
              <a:t>reliable </a:t>
            </a:r>
            <a:r>
              <a:rPr sz="170" spc="27" dirty="0">
                <a:solidFill>
                  <a:srgbClr val="FFFFFF"/>
                </a:solidFill>
                <a:latin typeface="Tahoma"/>
                <a:cs typeface="Tahoma"/>
              </a:rPr>
              <a:t>but </a:t>
            </a:r>
            <a:r>
              <a:rPr sz="170" spc="24" dirty="0">
                <a:solidFill>
                  <a:srgbClr val="FFFFFF"/>
                </a:solidFill>
                <a:latin typeface="Tahoma"/>
                <a:cs typeface="Tahoma"/>
              </a:rPr>
              <a:t>not </a:t>
            </a:r>
            <a:r>
              <a:rPr sz="170" spc="20" dirty="0">
                <a:solidFill>
                  <a:srgbClr val="FFFFFF"/>
                </a:solidFill>
                <a:latin typeface="Tahoma"/>
                <a:cs typeface="Tahoma"/>
              </a:rPr>
              <a:t>guaranteed. </a:t>
            </a:r>
            <a:r>
              <a:rPr sz="170" spc="14" dirty="0">
                <a:solidFill>
                  <a:srgbClr val="FFFFFF"/>
                </a:solidFill>
                <a:latin typeface="Tahoma"/>
                <a:cs typeface="Tahoma"/>
              </a:rPr>
              <a:t>This </a:t>
            </a:r>
            <a:r>
              <a:rPr sz="170" spc="10" dirty="0">
                <a:solidFill>
                  <a:srgbClr val="FFFFFF"/>
                </a:solidFill>
                <a:latin typeface="Tahoma"/>
                <a:cs typeface="Tahoma"/>
              </a:rPr>
              <a:t>is </a:t>
            </a:r>
            <a:r>
              <a:rPr sz="170" spc="24" dirty="0">
                <a:solidFill>
                  <a:srgbClr val="FFFFFF"/>
                </a:solidFill>
                <a:latin typeface="Tahoma"/>
                <a:cs typeface="Tahoma"/>
              </a:rPr>
              <a:t>not </a:t>
            </a:r>
            <a:r>
              <a:rPr sz="170" spc="27" dirty="0">
                <a:solidFill>
                  <a:srgbClr val="FFFFFF"/>
                </a:solidFill>
                <a:latin typeface="Tahoma"/>
                <a:cs typeface="Tahoma"/>
              </a:rPr>
              <a:t>intended </a:t>
            </a:r>
            <a:r>
              <a:rPr sz="170" spc="17" dirty="0">
                <a:solidFill>
                  <a:srgbClr val="FFFFFF"/>
                </a:solidFill>
                <a:latin typeface="Tahoma"/>
                <a:cs typeface="Tahoma"/>
              </a:rPr>
              <a:t>as </a:t>
            </a:r>
            <a:r>
              <a:rPr sz="170" spc="20" dirty="0">
                <a:solidFill>
                  <a:srgbClr val="FFFFFF"/>
                </a:solidFill>
                <a:latin typeface="Tahoma"/>
                <a:cs typeface="Tahoma"/>
              </a:rPr>
              <a:t>a solicitation </a:t>
            </a:r>
            <a:r>
              <a:rPr sz="170" spc="10" dirty="0">
                <a:solidFill>
                  <a:srgbClr val="FFFFFF"/>
                </a:solidFill>
                <a:latin typeface="Tahoma"/>
                <a:cs typeface="Tahoma"/>
              </a:rPr>
              <a:t>if </a:t>
            </a:r>
            <a:r>
              <a:rPr sz="170" spc="20" dirty="0">
                <a:solidFill>
                  <a:srgbClr val="FFFFFF"/>
                </a:solidFill>
                <a:latin typeface="Tahoma"/>
                <a:cs typeface="Tahoma"/>
              </a:rPr>
              <a:t>you </a:t>
            </a:r>
            <a:r>
              <a:rPr sz="170" spc="17" dirty="0">
                <a:solidFill>
                  <a:srgbClr val="FFFFFF"/>
                </a:solidFill>
                <a:latin typeface="Tahoma"/>
                <a:cs typeface="Tahoma"/>
              </a:rPr>
              <a:t>are listed </a:t>
            </a:r>
            <a:r>
              <a:rPr sz="170" spc="27" dirty="0">
                <a:solidFill>
                  <a:srgbClr val="FFFFFF"/>
                </a:solidFill>
                <a:latin typeface="Tahoma"/>
                <a:cs typeface="Tahoma"/>
              </a:rPr>
              <a:t>with </a:t>
            </a:r>
            <a:r>
              <a:rPr sz="170" spc="31" dirty="0">
                <a:solidFill>
                  <a:srgbClr val="FFFFFF"/>
                </a:solidFill>
                <a:latin typeface="Tahoma"/>
                <a:cs typeface="Tahoma"/>
              </a:rPr>
              <a:t> </a:t>
            </a:r>
            <a:r>
              <a:rPr sz="170" spc="24" dirty="0">
                <a:solidFill>
                  <a:srgbClr val="FFFFFF"/>
                </a:solidFill>
                <a:latin typeface="Tahoma"/>
                <a:cs typeface="Tahoma"/>
              </a:rPr>
              <a:t>another</a:t>
            </a:r>
            <a:r>
              <a:rPr sz="170" spc="-3" dirty="0">
                <a:solidFill>
                  <a:srgbClr val="FFFFFF"/>
                </a:solidFill>
                <a:latin typeface="Tahoma"/>
                <a:cs typeface="Tahoma"/>
              </a:rPr>
              <a:t> </a:t>
            </a:r>
            <a:r>
              <a:rPr sz="170" spc="17" dirty="0">
                <a:solidFill>
                  <a:srgbClr val="FFFFFF"/>
                </a:solidFill>
                <a:latin typeface="Tahoma"/>
                <a:cs typeface="Tahoma"/>
              </a:rPr>
              <a:t>broker.</a:t>
            </a:r>
            <a:endParaRPr sz="170">
              <a:solidFill>
                <a:prstClr val="black"/>
              </a:solidFill>
              <a:latin typeface="Tahoma"/>
              <a:cs typeface="Tahoma"/>
            </a:endParaRPr>
          </a:p>
        </p:txBody>
      </p:sp>
      <p:pic>
        <p:nvPicPr>
          <p:cNvPr id="4" name="object 4"/>
          <p:cNvPicPr/>
          <p:nvPr/>
        </p:nvPicPr>
        <p:blipFill>
          <a:blip r:embed="rId3" cstate="print"/>
          <a:stretch>
            <a:fillRect/>
          </a:stretch>
        </p:blipFill>
        <p:spPr>
          <a:xfrm>
            <a:off x="7389971" y="5939321"/>
            <a:ext cx="1280523" cy="523649"/>
          </a:xfrm>
          <a:prstGeom prst="rect">
            <a:avLst/>
          </a:prstGeom>
        </p:spPr>
      </p:pic>
      <p:sp>
        <p:nvSpPr>
          <p:cNvPr id="5" name="object 5"/>
          <p:cNvSpPr txBox="1"/>
          <p:nvPr/>
        </p:nvSpPr>
        <p:spPr>
          <a:xfrm>
            <a:off x="7522588" y="6392522"/>
            <a:ext cx="1009217" cy="147703"/>
          </a:xfrm>
          <a:prstGeom prst="rect">
            <a:avLst/>
          </a:prstGeom>
        </p:spPr>
        <p:txBody>
          <a:bodyPr vert="horz" wrap="square" lIns="0" tIns="8226" rIns="0" bIns="0" rtlCol="0">
            <a:spAutoFit/>
          </a:bodyPr>
          <a:lstStyle/>
          <a:p>
            <a:pPr marL="8659" marR="3464" defTabSz="623446">
              <a:lnSpc>
                <a:spcPct val="142100"/>
              </a:lnSpc>
              <a:spcBef>
                <a:spcPts val="65"/>
              </a:spcBef>
            </a:pPr>
            <a:r>
              <a:rPr sz="341" spc="24" dirty="0">
                <a:solidFill>
                  <a:srgbClr val="FFFFFF"/>
                </a:solidFill>
                <a:latin typeface="Tahoma"/>
                <a:cs typeface="Tahoma"/>
              </a:rPr>
              <a:t>RESIDENTIAL</a:t>
            </a:r>
            <a:r>
              <a:rPr sz="341" spc="-17" dirty="0">
                <a:solidFill>
                  <a:srgbClr val="FFFFFF"/>
                </a:solidFill>
                <a:latin typeface="Tahoma"/>
                <a:cs typeface="Tahoma"/>
              </a:rPr>
              <a:t> </a:t>
            </a:r>
            <a:r>
              <a:rPr sz="341" spc="3" dirty="0">
                <a:solidFill>
                  <a:srgbClr val="FFFFFF"/>
                </a:solidFill>
                <a:latin typeface="Tahoma"/>
                <a:cs typeface="Tahoma"/>
              </a:rPr>
              <a:t>&amp;</a:t>
            </a:r>
            <a:r>
              <a:rPr sz="341" spc="-17" dirty="0">
                <a:solidFill>
                  <a:srgbClr val="FFFFFF"/>
                </a:solidFill>
                <a:latin typeface="Tahoma"/>
                <a:cs typeface="Tahoma"/>
              </a:rPr>
              <a:t> </a:t>
            </a:r>
            <a:r>
              <a:rPr sz="341" spc="37" dirty="0">
                <a:solidFill>
                  <a:srgbClr val="FFFFFF"/>
                </a:solidFill>
                <a:latin typeface="Tahoma"/>
                <a:cs typeface="Tahoma"/>
              </a:rPr>
              <a:t>COMMERCIAL</a:t>
            </a:r>
            <a:r>
              <a:rPr sz="341" spc="-17" dirty="0">
                <a:solidFill>
                  <a:srgbClr val="FFFFFF"/>
                </a:solidFill>
                <a:latin typeface="Tahoma"/>
                <a:cs typeface="Tahoma"/>
              </a:rPr>
              <a:t> </a:t>
            </a:r>
            <a:r>
              <a:rPr sz="341" spc="37" dirty="0">
                <a:solidFill>
                  <a:srgbClr val="FFFFFF"/>
                </a:solidFill>
                <a:latin typeface="Tahoma"/>
                <a:cs typeface="Tahoma"/>
              </a:rPr>
              <a:t>REAL</a:t>
            </a:r>
            <a:r>
              <a:rPr sz="341" spc="-17" dirty="0">
                <a:solidFill>
                  <a:srgbClr val="FFFFFF"/>
                </a:solidFill>
                <a:latin typeface="Tahoma"/>
                <a:cs typeface="Tahoma"/>
              </a:rPr>
              <a:t> </a:t>
            </a:r>
            <a:r>
              <a:rPr sz="341" spc="17" dirty="0">
                <a:solidFill>
                  <a:srgbClr val="FFFFFF"/>
                </a:solidFill>
                <a:latin typeface="Tahoma"/>
                <a:cs typeface="Tahoma"/>
              </a:rPr>
              <a:t>ESTATE </a:t>
            </a:r>
            <a:r>
              <a:rPr sz="341" spc="20" dirty="0">
                <a:solidFill>
                  <a:srgbClr val="FFFFFF"/>
                </a:solidFill>
                <a:latin typeface="Tahoma"/>
                <a:cs typeface="Tahoma"/>
              </a:rPr>
              <a:t> </a:t>
            </a:r>
            <a:r>
              <a:rPr sz="341" spc="65" dirty="0">
                <a:solidFill>
                  <a:srgbClr val="FFFFFF"/>
                </a:solidFill>
                <a:latin typeface="Tahoma"/>
                <a:cs typeface="Tahoma"/>
              </a:rPr>
              <a:t>M</a:t>
            </a:r>
            <a:r>
              <a:rPr sz="341" spc="48" dirty="0">
                <a:solidFill>
                  <a:srgbClr val="FFFFFF"/>
                </a:solidFill>
                <a:latin typeface="Tahoma"/>
                <a:cs typeface="Tahoma"/>
              </a:rPr>
              <a:t>O</a:t>
            </a:r>
            <a:r>
              <a:rPr sz="341" spc="44" dirty="0">
                <a:solidFill>
                  <a:srgbClr val="FFFFFF"/>
                </a:solidFill>
                <a:latin typeface="Tahoma"/>
                <a:cs typeface="Tahoma"/>
              </a:rPr>
              <a:t>R</a:t>
            </a:r>
            <a:r>
              <a:rPr sz="341" spc="-17" dirty="0">
                <a:solidFill>
                  <a:srgbClr val="FFFFFF"/>
                </a:solidFill>
                <a:latin typeface="Tahoma"/>
                <a:cs typeface="Tahoma"/>
              </a:rPr>
              <a:t>T</a:t>
            </a:r>
            <a:r>
              <a:rPr sz="341" spc="37" dirty="0">
                <a:solidFill>
                  <a:srgbClr val="FFFFFF"/>
                </a:solidFill>
                <a:latin typeface="Tahoma"/>
                <a:cs typeface="Tahoma"/>
              </a:rPr>
              <a:t>G</a:t>
            </a:r>
            <a:r>
              <a:rPr sz="341" spc="44" dirty="0">
                <a:solidFill>
                  <a:srgbClr val="FFFFFF"/>
                </a:solidFill>
                <a:latin typeface="Tahoma"/>
                <a:cs typeface="Tahoma"/>
              </a:rPr>
              <a:t>A</a:t>
            </a:r>
            <a:r>
              <a:rPr sz="341" spc="37" dirty="0">
                <a:solidFill>
                  <a:srgbClr val="FFFFFF"/>
                </a:solidFill>
                <a:latin typeface="Tahoma"/>
                <a:cs typeface="Tahoma"/>
              </a:rPr>
              <a:t>G</a:t>
            </a:r>
            <a:r>
              <a:rPr sz="341" spc="41" dirty="0">
                <a:solidFill>
                  <a:srgbClr val="FFFFFF"/>
                </a:solidFill>
                <a:latin typeface="Tahoma"/>
                <a:cs typeface="Tahoma"/>
              </a:rPr>
              <a:t>E</a:t>
            </a:r>
            <a:r>
              <a:rPr sz="341" spc="-10" dirty="0">
                <a:solidFill>
                  <a:srgbClr val="FFFFFF"/>
                </a:solidFill>
                <a:latin typeface="Tahoma"/>
                <a:cs typeface="Tahoma"/>
              </a:rPr>
              <a:t> </a:t>
            </a:r>
            <a:r>
              <a:rPr sz="341" spc="-68" dirty="0">
                <a:solidFill>
                  <a:srgbClr val="FFFFFF"/>
                </a:solidFill>
                <a:latin typeface="Tahoma"/>
                <a:cs typeface="Tahoma"/>
              </a:rPr>
              <a:t>•</a:t>
            </a:r>
            <a:r>
              <a:rPr sz="341" spc="-10" dirty="0">
                <a:solidFill>
                  <a:srgbClr val="FFFFFF"/>
                </a:solidFill>
                <a:latin typeface="Tahoma"/>
                <a:cs typeface="Tahoma"/>
              </a:rPr>
              <a:t> </a:t>
            </a:r>
            <a:r>
              <a:rPr sz="341" spc="-3" dirty="0">
                <a:solidFill>
                  <a:srgbClr val="FFFFFF"/>
                </a:solidFill>
                <a:latin typeface="Tahoma"/>
                <a:cs typeface="Tahoma"/>
              </a:rPr>
              <a:t>T</a:t>
            </a:r>
            <a:r>
              <a:rPr sz="341" spc="-27" dirty="0">
                <a:solidFill>
                  <a:srgbClr val="FFFFFF"/>
                </a:solidFill>
                <a:latin typeface="Tahoma"/>
                <a:cs typeface="Tahoma"/>
              </a:rPr>
              <a:t>I</a:t>
            </a:r>
            <a:r>
              <a:rPr sz="341" spc="-3" dirty="0">
                <a:solidFill>
                  <a:srgbClr val="FFFFFF"/>
                </a:solidFill>
                <a:latin typeface="Tahoma"/>
                <a:cs typeface="Tahoma"/>
              </a:rPr>
              <a:t>T</a:t>
            </a:r>
            <a:r>
              <a:rPr sz="341" spc="10" dirty="0">
                <a:solidFill>
                  <a:srgbClr val="FFFFFF"/>
                </a:solidFill>
                <a:latin typeface="Tahoma"/>
                <a:cs typeface="Tahoma"/>
              </a:rPr>
              <a:t>L</a:t>
            </a:r>
            <a:r>
              <a:rPr sz="341" spc="41" dirty="0">
                <a:solidFill>
                  <a:srgbClr val="FFFFFF"/>
                </a:solidFill>
                <a:latin typeface="Tahoma"/>
                <a:cs typeface="Tahoma"/>
              </a:rPr>
              <a:t>E</a:t>
            </a:r>
            <a:r>
              <a:rPr sz="341" spc="-10" dirty="0">
                <a:solidFill>
                  <a:srgbClr val="FFFFFF"/>
                </a:solidFill>
                <a:latin typeface="Tahoma"/>
                <a:cs typeface="Tahoma"/>
              </a:rPr>
              <a:t> </a:t>
            </a:r>
            <a:r>
              <a:rPr sz="341" spc="3" dirty="0">
                <a:solidFill>
                  <a:srgbClr val="FFFFFF"/>
                </a:solidFill>
                <a:latin typeface="Tahoma"/>
                <a:cs typeface="Tahoma"/>
              </a:rPr>
              <a:t>&amp;</a:t>
            </a:r>
            <a:r>
              <a:rPr sz="341" spc="-10" dirty="0">
                <a:solidFill>
                  <a:srgbClr val="FFFFFF"/>
                </a:solidFill>
                <a:latin typeface="Tahoma"/>
                <a:cs typeface="Tahoma"/>
              </a:rPr>
              <a:t> </a:t>
            </a:r>
            <a:r>
              <a:rPr sz="341" spc="37" dirty="0">
                <a:solidFill>
                  <a:srgbClr val="FFFFFF"/>
                </a:solidFill>
                <a:latin typeface="Tahoma"/>
                <a:cs typeface="Tahoma"/>
              </a:rPr>
              <a:t>E</a:t>
            </a:r>
            <a:r>
              <a:rPr sz="341" spc="24" dirty="0">
                <a:solidFill>
                  <a:srgbClr val="FFFFFF"/>
                </a:solidFill>
                <a:latin typeface="Tahoma"/>
                <a:cs typeface="Tahoma"/>
              </a:rPr>
              <a:t>S</a:t>
            </a:r>
            <a:r>
              <a:rPr sz="341" spc="41" dirty="0">
                <a:solidFill>
                  <a:srgbClr val="FFFFFF"/>
                </a:solidFill>
                <a:latin typeface="Tahoma"/>
                <a:cs typeface="Tahoma"/>
              </a:rPr>
              <a:t>C</a:t>
            </a:r>
            <a:r>
              <a:rPr sz="341" spc="44" dirty="0">
                <a:solidFill>
                  <a:srgbClr val="FFFFFF"/>
                </a:solidFill>
                <a:latin typeface="Tahoma"/>
                <a:cs typeface="Tahoma"/>
              </a:rPr>
              <a:t>RO</a:t>
            </a:r>
            <a:r>
              <a:rPr sz="341" spc="58" dirty="0">
                <a:solidFill>
                  <a:srgbClr val="FFFFFF"/>
                </a:solidFill>
                <a:latin typeface="Tahoma"/>
                <a:cs typeface="Tahoma"/>
              </a:rPr>
              <a:t>W</a:t>
            </a:r>
            <a:r>
              <a:rPr sz="341" spc="-10" dirty="0">
                <a:solidFill>
                  <a:srgbClr val="FFFFFF"/>
                </a:solidFill>
                <a:latin typeface="Tahoma"/>
                <a:cs typeface="Tahoma"/>
              </a:rPr>
              <a:t> </a:t>
            </a:r>
            <a:r>
              <a:rPr sz="341" spc="-68" dirty="0">
                <a:solidFill>
                  <a:srgbClr val="FFFFFF"/>
                </a:solidFill>
                <a:latin typeface="Tahoma"/>
                <a:cs typeface="Tahoma"/>
              </a:rPr>
              <a:t>•</a:t>
            </a:r>
            <a:r>
              <a:rPr sz="341" spc="-10" dirty="0">
                <a:solidFill>
                  <a:srgbClr val="FFFFFF"/>
                </a:solidFill>
                <a:latin typeface="Tahoma"/>
                <a:cs typeface="Tahoma"/>
              </a:rPr>
              <a:t> </a:t>
            </a:r>
            <a:r>
              <a:rPr sz="341" spc="-27" dirty="0">
                <a:solidFill>
                  <a:srgbClr val="FFFFFF"/>
                </a:solidFill>
                <a:latin typeface="Tahoma"/>
                <a:cs typeface="Tahoma"/>
              </a:rPr>
              <a:t>I</a:t>
            </a:r>
            <a:r>
              <a:rPr sz="341" spc="55" dirty="0">
                <a:solidFill>
                  <a:srgbClr val="FFFFFF"/>
                </a:solidFill>
                <a:latin typeface="Tahoma"/>
                <a:cs typeface="Tahoma"/>
              </a:rPr>
              <a:t>N</a:t>
            </a:r>
            <a:r>
              <a:rPr sz="341" spc="24" dirty="0">
                <a:solidFill>
                  <a:srgbClr val="FFFFFF"/>
                </a:solidFill>
                <a:latin typeface="Tahoma"/>
                <a:cs typeface="Tahoma"/>
              </a:rPr>
              <a:t>S</a:t>
            </a:r>
            <a:r>
              <a:rPr sz="341" spc="48" dirty="0">
                <a:solidFill>
                  <a:srgbClr val="FFFFFF"/>
                </a:solidFill>
                <a:latin typeface="Tahoma"/>
                <a:cs typeface="Tahoma"/>
              </a:rPr>
              <a:t>U</a:t>
            </a:r>
            <a:r>
              <a:rPr sz="341" spc="44" dirty="0">
                <a:solidFill>
                  <a:srgbClr val="FFFFFF"/>
                </a:solidFill>
                <a:latin typeface="Tahoma"/>
                <a:cs typeface="Tahoma"/>
              </a:rPr>
              <a:t>R</a:t>
            </a:r>
            <a:r>
              <a:rPr sz="341" spc="48" dirty="0">
                <a:solidFill>
                  <a:srgbClr val="FFFFFF"/>
                </a:solidFill>
                <a:latin typeface="Tahoma"/>
                <a:cs typeface="Tahoma"/>
              </a:rPr>
              <a:t>A</a:t>
            </a:r>
            <a:r>
              <a:rPr sz="341" spc="55" dirty="0">
                <a:solidFill>
                  <a:srgbClr val="FFFFFF"/>
                </a:solidFill>
                <a:latin typeface="Tahoma"/>
                <a:cs typeface="Tahoma"/>
              </a:rPr>
              <a:t>N</a:t>
            </a:r>
            <a:r>
              <a:rPr sz="341" spc="41" dirty="0">
                <a:solidFill>
                  <a:srgbClr val="FFFFFF"/>
                </a:solidFill>
                <a:latin typeface="Tahoma"/>
                <a:cs typeface="Tahoma"/>
              </a:rPr>
              <a:t>CE</a:t>
            </a:r>
            <a:endParaRPr sz="341">
              <a:solidFill>
                <a:prstClr val="black"/>
              </a:solidFill>
              <a:latin typeface="Tahoma"/>
              <a:cs typeface="Tahoma"/>
            </a:endParaRPr>
          </a:p>
        </p:txBody>
      </p:sp>
      <p:pic>
        <p:nvPicPr>
          <p:cNvPr id="6" name="object 6"/>
          <p:cNvPicPr/>
          <p:nvPr/>
        </p:nvPicPr>
        <p:blipFill>
          <a:blip r:embed="rId4" cstate="print"/>
          <a:stretch>
            <a:fillRect/>
          </a:stretch>
        </p:blipFill>
        <p:spPr>
          <a:xfrm>
            <a:off x="3446320" y="113629"/>
            <a:ext cx="5299363" cy="58591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44923" y="422149"/>
            <a:ext cx="3502152" cy="1363979"/>
          </a:xfrm>
          <a:prstGeom prst="rect">
            <a:avLst/>
          </a:prstGeom>
        </p:spPr>
      </p:pic>
      <p:sp>
        <p:nvSpPr>
          <p:cNvPr id="3" name="object 3"/>
          <p:cNvSpPr txBox="1"/>
          <p:nvPr/>
        </p:nvSpPr>
        <p:spPr>
          <a:xfrm>
            <a:off x="419506" y="3154172"/>
            <a:ext cx="11184255" cy="936795"/>
          </a:xfrm>
          <a:prstGeom prst="rect">
            <a:avLst/>
          </a:prstGeom>
        </p:spPr>
        <p:txBody>
          <a:bodyPr vert="horz" wrap="square" lIns="0" tIns="13335" rIns="0" bIns="0" rtlCol="0">
            <a:spAutoFit/>
          </a:bodyPr>
          <a:lstStyle/>
          <a:p>
            <a:pPr marL="12700">
              <a:spcBef>
                <a:spcPts val="105"/>
              </a:spcBef>
            </a:pPr>
            <a:r>
              <a:rPr sz="2000" spc="-10" dirty="0">
                <a:solidFill>
                  <a:srgbClr val="FFFFFF"/>
                </a:solidFill>
                <a:latin typeface="Calibri"/>
                <a:cs typeface="Calibri"/>
              </a:rPr>
              <a:t>SimpliSafe</a:t>
            </a:r>
            <a:r>
              <a:rPr sz="2000" spc="35" dirty="0">
                <a:solidFill>
                  <a:srgbClr val="FFFFFF"/>
                </a:solidFill>
                <a:latin typeface="Calibri"/>
                <a:cs typeface="Calibri"/>
              </a:rPr>
              <a:t> </a:t>
            </a:r>
            <a:r>
              <a:rPr sz="2000" spc="-10" dirty="0">
                <a:solidFill>
                  <a:srgbClr val="FFFFFF"/>
                </a:solidFill>
                <a:latin typeface="Calibri"/>
                <a:cs typeface="Calibri"/>
              </a:rPr>
              <a:t>protects</a:t>
            </a:r>
            <a:r>
              <a:rPr sz="2000" spc="10" dirty="0">
                <a:solidFill>
                  <a:srgbClr val="FFFFFF"/>
                </a:solidFill>
                <a:latin typeface="Calibri"/>
                <a:cs typeface="Calibri"/>
              </a:rPr>
              <a:t> </a:t>
            </a:r>
            <a:r>
              <a:rPr sz="2000" spc="-10" dirty="0">
                <a:solidFill>
                  <a:srgbClr val="FFFFFF"/>
                </a:solidFill>
                <a:latin typeface="Calibri"/>
                <a:cs typeface="Calibri"/>
              </a:rPr>
              <a:t>your</a:t>
            </a:r>
            <a:r>
              <a:rPr sz="2000" spc="-15" dirty="0">
                <a:solidFill>
                  <a:srgbClr val="FFFFFF"/>
                </a:solidFill>
                <a:latin typeface="Calibri"/>
                <a:cs typeface="Calibri"/>
              </a:rPr>
              <a:t> </a:t>
            </a:r>
            <a:r>
              <a:rPr sz="2000" spc="-5" dirty="0">
                <a:solidFill>
                  <a:srgbClr val="FFFFFF"/>
                </a:solidFill>
                <a:latin typeface="Calibri"/>
                <a:cs typeface="Calibri"/>
              </a:rPr>
              <a:t>home </a:t>
            </a:r>
            <a:r>
              <a:rPr sz="2000" spc="-15" dirty="0">
                <a:solidFill>
                  <a:srgbClr val="FFFFFF"/>
                </a:solidFill>
                <a:latin typeface="Calibri"/>
                <a:cs typeface="Calibri"/>
              </a:rPr>
              <a:t>from</a:t>
            </a:r>
            <a:r>
              <a:rPr sz="2000" spc="5" dirty="0">
                <a:solidFill>
                  <a:srgbClr val="FFFFFF"/>
                </a:solidFill>
                <a:latin typeface="Calibri"/>
                <a:cs typeface="Calibri"/>
              </a:rPr>
              <a:t> </a:t>
            </a:r>
            <a:r>
              <a:rPr sz="2000" spc="-5" dirty="0">
                <a:solidFill>
                  <a:srgbClr val="FFFFFF"/>
                </a:solidFill>
                <a:latin typeface="Calibri"/>
                <a:cs typeface="Calibri"/>
              </a:rPr>
              <a:t>break-ins,</a:t>
            </a:r>
            <a:r>
              <a:rPr sz="2000" spc="10" dirty="0">
                <a:solidFill>
                  <a:srgbClr val="FFFFFF"/>
                </a:solidFill>
                <a:latin typeface="Calibri"/>
                <a:cs typeface="Calibri"/>
              </a:rPr>
              <a:t> </a:t>
            </a:r>
            <a:r>
              <a:rPr sz="2000" spc="-10" dirty="0">
                <a:solidFill>
                  <a:srgbClr val="FFFFFF"/>
                </a:solidFill>
                <a:latin typeface="Calibri"/>
                <a:cs typeface="Calibri"/>
              </a:rPr>
              <a:t>fire</a:t>
            </a:r>
            <a:r>
              <a:rPr sz="2000" spc="20" dirty="0">
                <a:solidFill>
                  <a:srgbClr val="FFFFFF"/>
                </a:solidFill>
                <a:latin typeface="Calibri"/>
                <a:cs typeface="Calibri"/>
              </a:rPr>
              <a:t> </a:t>
            </a:r>
            <a:r>
              <a:rPr sz="2000" dirty="0">
                <a:solidFill>
                  <a:srgbClr val="FFFFFF"/>
                </a:solidFill>
                <a:latin typeface="Calibri"/>
                <a:cs typeface="Calibri"/>
              </a:rPr>
              <a:t>and</a:t>
            </a:r>
            <a:r>
              <a:rPr sz="2000" spc="10" dirty="0">
                <a:solidFill>
                  <a:srgbClr val="FFFFFF"/>
                </a:solidFill>
                <a:latin typeface="Calibri"/>
                <a:cs typeface="Calibri"/>
              </a:rPr>
              <a:t> </a:t>
            </a:r>
            <a:r>
              <a:rPr sz="2000" spc="-5" dirty="0">
                <a:solidFill>
                  <a:srgbClr val="FFFFFF"/>
                </a:solidFill>
                <a:latin typeface="Calibri"/>
                <a:cs typeface="Calibri"/>
              </a:rPr>
              <a:t>flood</a:t>
            </a:r>
            <a:r>
              <a:rPr sz="2000" spc="-15" dirty="0">
                <a:solidFill>
                  <a:srgbClr val="FFFFFF"/>
                </a:solidFill>
                <a:latin typeface="Calibri"/>
                <a:cs typeface="Calibri"/>
              </a:rPr>
              <a:t> </a:t>
            </a:r>
            <a:r>
              <a:rPr sz="2000" dirty="0">
                <a:solidFill>
                  <a:srgbClr val="FFFFFF"/>
                </a:solidFill>
                <a:latin typeface="Calibri"/>
                <a:cs typeface="Calibri"/>
              </a:rPr>
              <a:t>24/7.</a:t>
            </a:r>
            <a:r>
              <a:rPr sz="2000" spc="-20" dirty="0">
                <a:solidFill>
                  <a:srgbClr val="FFFFFF"/>
                </a:solidFill>
                <a:latin typeface="Calibri"/>
                <a:cs typeface="Calibri"/>
              </a:rPr>
              <a:t> </a:t>
            </a:r>
            <a:r>
              <a:rPr sz="2000" dirty="0">
                <a:solidFill>
                  <a:srgbClr val="FFFFFF"/>
                </a:solidFill>
                <a:latin typeface="Calibri"/>
                <a:cs typeface="Calibri"/>
              </a:rPr>
              <a:t>With</a:t>
            </a:r>
            <a:r>
              <a:rPr sz="2000" spc="10" dirty="0">
                <a:solidFill>
                  <a:srgbClr val="FFFFFF"/>
                </a:solidFill>
                <a:latin typeface="Calibri"/>
                <a:cs typeface="Calibri"/>
              </a:rPr>
              <a:t> </a:t>
            </a:r>
            <a:r>
              <a:rPr sz="2000" spc="-5" dirty="0">
                <a:solidFill>
                  <a:srgbClr val="FFFFFF"/>
                </a:solidFill>
                <a:latin typeface="Calibri"/>
                <a:cs typeface="Calibri"/>
              </a:rPr>
              <a:t>security</a:t>
            </a:r>
            <a:r>
              <a:rPr sz="2000" spc="15" dirty="0">
                <a:solidFill>
                  <a:srgbClr val="FFFFFF"/>
                </a:solidFill>
                <a:latin typeface="Calibri"/>
                <a:cs typeface="Calibri"/>
              </a:rPr>
              <a:t> </a:t>
            </a:r>
            <a:r>
              <a:rPr sz="2000" spc="-10" dirty="0">
                <a:solidFill>
                  <a:srgbClr val="FFFFFF"/>
                </a:solidFill>
                <a:latin typeface="Calibri"/>
                <a:cs typeface="Calibri"/>
              </a:rPr>
              <a:t>cameras,</a:t>
            </a:r>
            <a:r>
              <a:rPr sz="2000" spc="10" dirty="0">
                <a:solidFill>
                  <a:srgbClr val="FFFFFF"/>
                </a:solidFill>
                <a:latin typeface="Calibri"/>
                <a:cs typeface="Calibri"/>
              </a:rPr>
              <a:t> </a:t>
            </a:r>
            <a:r>
              <a:rPr sz="2000" spc="-5" dirty="0">
                <a:solidFill>
                  <a:srgbClr val="FFFFFF"/>
                </a:solidFill>
                <a:latin typeface="Calibri"/>
                <a:cs typeface="Calibri"/>
              </a:rPr>
              <a:t>smart</a:t>
            </a:r>
            <a:r>
              <a:rPr sz="2000" spc="20" dirty="0">
                <a:solidFill>
                  <a:srgbClr val="FFFFFF"/>
                </a:solidFill>
                <a:latin typeface="Calibri"/>
                <a:cs typeface="Calibri"/>
              </a:rPr>
              <a:t> </a:t>
            </a:r>
            <a:r>
              <a:rPr sz="2000" spc="-5" dirty="0">
                <a:solidFill>
                  <a:srgbClr val="FFFFFF"/>
                </a:solidFill>
                <a:latin typeface="Calibri"/>
                <a:cs typeface="Calibri"/>
              </a:rPr>
              <a:t>locks,</a:t>
            </a:r>
            <a:endParaRPr sz="2000">
              <a:latin typeface="Calibri"/>
              <a:cs typeface="Calibri"/>
            </a:endParaRPr>
          </a:p>
          <a:p>
            <a:pPr marL="12700"/>
            <a:r>
              <a:rPr sz="2000" spc="-5" dirty="0">
                <a:solidFill>
                  <a:srgbClr val="FFFFFF"/>
                </a:solidFill>
                <a:latin typeface="Calibri"/>
                <a:cs typeface="Calibri"/>
              </a:rPr>
              <a:t>motion</a:t>
            </a:r>
            <a:r>
              <a:rPr sz="2000" dirty="0">
                <a:solidFill>
                  <a:srgbClr val="FFFFFF"/>
                </a:solidFill>
                <a:latin typeface="Calibri"/>
                <a:cs typeface="Calibri"/>
              </a:rPr>
              <a:t> </a:t>
            </a:r>
            <a:r>
              <a:rPr sz="2000" spc="-10" dirty="0">
                <a:solidFill>
                  <a:srgbClr val="FFFFFF"/>
                </a:solidFill>
                <a:latin typeface="Calibri"/>
                <a:cs typeface="Calibri"/>
              </a:rPr>
              <a:t>sensors</a:t>
            </a:r>
            <a:r>
              <a:rPr sz="2000" spc="480" dirty="0">
                <a:solidFill>
                  <a:srgbClr val="FFFFFF"/>
                </a:solidFill>
                <a:latin typeface="Calibri"/>
                <a:cs typeface="Calibri"/>
              </a:rPr>
              <a:t> </a:t>
            </a:r>
            <a:r>
              <a:rPr sz="2000" dirty="0">
                <a:solidFill>
                  <a:srgbClr val="FFFFFF"/>
                </a:solidFill>
                <a:latin typeface="Calibri"/>
                <a:cs typeface="Calibri"/>
              </a:rPr>
              <a:t>and </a:t>
            </a:r>
            <a:r>
              <a:rPr sz="2000" spc="-10" dirty="0">
                <a:solidFill>
                  <a:srgbClr val="FFFFFF"/>
                </a:solidFill>
                <a:latin typeface="Calibri"/>
                <a:cs typeface="Calibri"/>
              </a:rPr>
              <a:t>more,</a:t>
            </a:r>
            <a:r>
              <a:rPr sz="2000" dirty="0">
                <a:solidFill>
                  <a:srgbClr val="FFFFFF"/>
                </a:solidFill>
                <a:latin typeface="Calibri"/>
                <a:cs typeface="Calibri"/>
              </a:rPr>
              <a:t> </a:t>
            </a:r>
            <a:r>
              <a:rPr sz="2000" spc="-5" dirty="0">
                <a:solidFill>
                  <a:srgbClr val="FFFFFF"/>
                </a:solidFill>
                <a:latin typeface="Calibri"/>
                <a:cs typeface="Calibri"/>
              </a:rPr>
              <a:t>you’ll</a:t>
            </a:r>
            <a:r>
              <a:rPr sz="2000" spc="-25" dirty="0">
                <a:solidFill>
                  <a:srgbClr val="FFFFFF"/>
                </a:solidFill>
                <a:latin typeface="Calibri"/>
                <a:cs typeface="Calibri"/>
              </a:rPr>
              <a:t> </a:t>
            </a:r>
            <a:r>
              <a:rPr sz="2000" spc="-10" dirty="0">
                <a:solidFill>
                  <a:srgbClr val="FFFFFF"/>
                </a:solidFill>
                <a:latin typeface="Calibri"/>
                <a:cs typeface="Calibri"/>
              </a:rPr>
              <a:t>never</a:t>
            </a:r>
            <a:r>
              <a:rPr sz="2000" spc="20" dirty="0">
                <a:solidFill>
                  <a:srgbClr val="FFFFFF"/>
                </a:solidFill>
                <a:latin typeface="Calibri"/>
                <a:cs typeface="Calibri"/>
              </a:rPr>
              <a:t> </a:t>
            </a:r>
            <a:r>
              <a:rPr sz="2000" spc="-20" dirty="0">
                <a:solidFill>
                  <a:srgbClr val="FFFFFF"/>
                </a:solidFill>
                <a:latin typeface="Calibri"/>
                <a:cs typeface="Calibri"/>
              </a:rPr>
              <a:t>have</a:t>
            </a:r>
            <a:r>
              <a:rPr sz="2000" spc="5" dirty="0">
                <a:solidFill>
                  <a:srgbClr val="FFFFFF"/>
                </a:solidFill>
                <a:latin typeface="Calibri"/>
                <a:cs typeface="Calibri"/>
              </a:rPr>
              <a:t> </a:t>
            </a:r>
            <a:r>
              <a:rPr sz="2000" spc="-15" dirty="0">
                <a:solidFill>
                  <a:srgbClr val="FFFFFF"/>
                </a:solidFill>
                <a:latin typeface="Calibri"/>
                <a:cs typeface="Calibri"/>
              </a:rPr>
              <a:t>to</a:t>
            </a:r>
            <a:r>
              <a:rPr sz="2000" spc="5" dirty="0">
                <a:solidFill>
                  <a:srgbClr val="FFFFFF"/>
                </a:solidFill>
                <a:latin typeface="Calibri"/>
                <a:cs typeface="Calibri"/>
              </a:rPr>
              <a:t> </a:t>
            </a:r>
            <a:r>
              <a:rPr sz="2000" spc="-10" dirty="0">
                <a:solidFill>
                  <a:srgbClr val="FFFFFF"/>
                </a:solidFill>
                <a:latin typeface="Calibri"/>
                <a:cs typeface="Calibri"/>
              </a:rPr>
              <a:t>worry </a:t>
            </a:r>
            <a:r>
              <a:rPr sz="2000" dirty="0">
                <a:solidFill>
                  <a:srgbClr val="FFFFFF"/>
                </a:solidFill>
                <a:latin typeface="Calibri"/>
                <a:cs typeface="Calibri"/>
              </a:rPr>
              <a:t>about </a:t>
            </a:r>
            <a:r>
              <a:rPr sz="2000" spc="-10" dirty="0">
                <a:solidFill>
                  <a:srgbClr val="FFFFFF"/>
                </a:solidFill>
                <a:latin typeface="Calibri"/>
                <a:cs typeface="Calibri"/>
              </a:rPr>
              <a:t>your</a:t>
            </a:r>
            <a:r>
              <a:rPr sz="2000" spc="-20" dirty="0">
                <a:solidFill>
                  <a:srgbClr val="FFFFFF"/>
                </a:solidFill>
                <a:latin typeface="Calibri"/>
                <a:cs typeface="Calibri"/>
              </a:rPr>
              <a:t> </a:t>
            </a:r>
            <a:r>
              <a:rPr sz="2000" spc="-15" dirty="0">
                <a:solidFill>
                  <a:srgbClr val="FFFFFF"/>
                </a:solidFill>
                <a:latin typeface="Calibri"/>
                <a:cs typeface="Calibri"/>
              </a:rPr>
              <a:t>family’s</a:t>
            </a:r>
            <a:r>
              <a:rPr sz="2000" spc="10" dirty="0">
                <a:solidFill>
                  <a:srgbClr val="FFFFFF"/>
                </a:solidFill>
                <a:latin typeface="Calibri"/>
                <a:cs typeface="Calibri"/>
              </a:rPr>
              <a:t> </a:t>
            </a:r>
            <a:r>
              <a:rPr sz="2000" spc="-30" dirty="0">
                <a:solidFill>
                  <a:srgbClr val="FFFFFF"/>
                </a:solidFill>
                <a:latin typeface="Calibri"/>
                <a:cs typeface="Calibri"/>
              </a:rPr>
              <a:t>safety.</a:t>
            </a:r>
            <a:r>
              <a:rPr sz="2000" spc="-10" dirty="0">
                <a:solidFill>
                  <a:srgbClr val="FFFFFF"/>
                </a:solidFill>
                <a:latin typeface="Calibri"/>
                <a:cs typeface="Calibri"/>
              </a:rPr>
              <a:t> </a:t>
            </a:r>
            <a:r>
              <a:rPr sz="2000" spc="-15" dirty="0">
                <a:solidFill>
                  <a:srgbClr val="FFFFFF"/>
                </a:solidFill>
                <a:latin typeface="Calibri"/>
                <a:cs typeface="Calibri"/>
              </a:rPr>
              <a:t>It’s</a:t>
            </a:r>
            <a:r>
              <a:rPr sz="2000" spc="10" dirty="0">
                <a:solidFill>
                  <a:srgbClr val="FFFFFF"/>
                </a:solidFill>
                <a:latin typeface="Calibri"/>
                <a:cs typeface="Calibri"/>
              </a:rPr>
              <a:t> </a:t>
            </a:r>
            <a:r>
              <a:rPr sz="2000" spc="-5" dirty="0">
                <a:solidFill>
                  <a:srgbClr val="FFFFFF"/>
                </a:solidFill>
                <a:latin typeface="Calibri"/>
                <a:cs typeface="Calibri"/>
              </a:rPr>
              <a:t>no</a:t>
            </a:r>
            <a:r>
              <a:rPr sz="2000" spc="-15" dirty="0">
                <a:solidFill>
                  <a:srgbClr val="FFFFFF"/>
                </a:solidFill>
                <a:latin typeface="Calibri"/>
                <a:cs typeface="Calibri"/>
              </a:rPr>
              <a:t> </a:t>
            </a:r>
            <a:r>
              <a:rPr sz="2000" spc="-5" dirty="0">
                <a:solidFill>
                  <a:srgbClr val="FFFFFF"/>
                </a:solidFill>
                <a:latin typeface="Calibri"/>
                <a:cs typeface="Calibri"/>
              </a:rPr>
              <a:t>wonder </a:t>
            </a:r>
            <a:r>
              <a:rPr sz="2000" dirty="0">
                <a:solidFill>
                  <a:srgbClr val="FFFFFF"/>
                </a:solidFill>
                <a:latin typeface="Calibri"/>
                <a:cs typeface="Calibri"/>
              </a:rPr>
              <a:t>the</a:t>
            </a:r>
            <a:r>
              <a:rPr sz="2000" spc="5" dirty="0">
                <a:solidFill>
                  <a:srgbClr val="FFFFFF"/>
                </a:solidFill>
                <a:latin typeface="Calibri"/>
                <a:cs typeface="Calibri"/>
              </a:rPr>
              <a:t> </a:t>
            </a:r>
            <a:r>
              <a:rPr sz="2000" dirty="0">
                <a:solidFill>
                  <a:srgbClr val="FFFFFF"/>
                </a:solidFill>
                <a:latin typeface="Calibri"/>
                <a:cs typeface="Calibri"/>
              </a:rPr>
              <a:t>US</a:t>
            </a:r>
            <a:r>
              <a:rPr sz="2000" spc="15" dirty="0">
                <a:solidFill>
                  <a:srgbClr val="FFFFFF"/>
                </a:solidFill>
                <a:latin typeface="Calibri"/>
                <a:cs typeface="Calibri"/>
              </a:rPr>
              <a:t> </a:t>
            </a:r>
            <a:r>
              <a:rPr sz="2000" spc="-10" dirty="0">
                <a:solidFill>
                  <a:srgbClr val="FFFFFF"/>
                </a:solidFill>
                <a:latin typeface="Calibri"/>
                <a:cs typeface="Calibri"/>
              </a:rPr>
              <a:t>News</a:t>
            </a:r>
            <a:endParaRPr sz="2000">
              <a:latin typeface="Calibri"/>
              <a:cs typeface="Calibri"/>
            </a:endParaRPr>
          </a:p>
          <a:p>
            <a:pPr marL="12700"/>
            <a:r>
              <a:rPr sz="2000" dirty="0">
                <a:solidFill>
                  <a:srgbClr val="FFFFFF"/>
                </a:solidFill>
                <a:latin typeface="Calibri"/>
                <a:cs typeface="Calibri"/>
              </a:rPr>
              <a:t>and </a:t>
            </a:r>
            <a:r>
              <a:rPr sz="2000" spc="-20" dirty="0">
                <a:solidFill>
                  <a:srgbClr val="FFFFFF"/>
                </a:solidFill>
                <a:latin typeface="Calibri"/>
                <a:cs typeface="Calibri"/>
              </a:rPr>
              <a:t>World </a:t>
            </a:r>
            <a:r>
              <a:rPr sz="2000" spc="-5" dirty="0">
                <a:solidFill>
                  <a:srgbClr val="FFFFFF"/>
                </a:solidFill>
                <a:latin typeface="Calibri"/>
                <a:cs typeface="Calibri"/>
              </a:rPr>
              <a:t>Report named </a:t>
            </a:r>
            <a:r>
              <a:rPr sz="2000" spc="-10" dirty="0">
                <a:solidFill>
                  <a:srgbClr val="FFFFFF"/>
                </a:solidFill>
                <a:latin typeface="Calibri"/>
                <a:cs typeface="Calibri"/>
              </a:rPr>
              <a:t>SimpliSafe,</a:t>
            </a:r>
            <a:r>
              <a:rPr sz="2000" spc="20" dirty="0">
                <a:solidFill>
                  <a:srgbClr val="FFFFFF"/>
                </a:solidFill>
                <a:latin typeface="Calibri"/>
                <a:cs typeface="Calibri"/>
              </a:rPr>
              <a:t> </a:t>
            </a:r>
            <a:r>
              <a:rPr sz="2000" spc="-10" dirty="0">
                <a:solidFill>
                  <a:srgbClr val="FFFFFF"/>
                </a:solidFill>
                <a:latin typeface="Calibri"/>
                <a:cs typeface="Calibri"/>
              </a:rPr>
              <a:t>“Best</a:t>
            </a:r>
            <a:r>
              <a:rPr sz="2000" dirty="0">
                <a:solidFill>
                  <a:srgbClr val="FFFFFF"/>
                </a:solidFill>
                <a:latin typeface="Calibri"/>
                <a:cs typeface="Calibri"/>
              </a:rPr>
              <a:t> </a:t>
            </a:r>
            <a:r>
              <a:rPr sz="2000" spc="-10" dirty="0">
                <a:solidFill>
                  <a:srgbClr val="FFFFFF"/>
                </a:solidFill>
                <a:latin typeface="Calibri"/>
                <a:cs typeface="Calibri"/>
              </a:rPr>
              <a:t>Overall</a:t>
            </a:r>
            <a:r>
              <a:rPr sz="2000" spc="15" dirty="0">
                <a:solidFill>
                  <a:srgbClr val="FFFFFF"/>
                </a:solidFill>
                <a:latin typeface="Calibri"/>
                <a:cs typeface="Calibri"/>
              </a:rPr>
              <a:t> </a:t>
            </a:r>
            <a:r>
              <a:rPr sz="2000" spc="-5" dirty="0">
                <a:solidFill>
                  <a:srgbClr val="FFFFFF"/>
                </a:solidFill>
                <a:latin typeface="Calibri"/>
                <a:cs typeface="Calibri"/>
              </a:rPr>
              <a:t>Security</a:t>
            </a:r>
            <a:r>
              <a:rPr sz="2000" spc="-15" dirty="0">
                <a:solidFill>
                  <a:srgbClr val="FFFFFF"/>
                </a:solidFill>
                <a:latin typeface="Calibri"/>
                <a:cs typeface="Calibri"/>
              </a:rPr>
              <a:t> System</a:t>
            </a:r>
            <a:r>
              <a:rPr sz="2000" dirty="0">
                <a:solidFill>
                  <a:srgbClr val="FFFFFF"/>
                </a:solidFill>
                <a:latin typeface="Calibri"/>
                <a:cs typeface="Calibri"/>
              </a:rPr>
              <a:t> of</a:t>
            </a:r>
            <a:r>
              <a:rPr sz="2000" spc="-10" dirty="0">
                <a:solidFill>
                  <a:srgbClr val="FFFFFF"/>
                </a:solidFill>
                <a:latin typeface="Calibri"/>
                <a:cs typeface="Calibri"/>
              </a:rPr>
              <a:t> </a:t>
            </a:r>
            <a:r>
              <a:rPr sz="2000" spc="-55" dirty="0">
                <a:solidFill>
                  <a:srgbClr val="FFFFFF"/>
                </a:solidFill>
                <a:latin typeface="Calibri"/>
                <a:cs typeface="Calibri"/>
              </a:rPr>
              <a:t>2020”.</a:t>
            </a:r>
            <a:endParaRPr sz="2000">
              <a:latin typeface="Calibri"/>
              <a:cs typeface="Calibri"/>
            </a:endParaRPr>
          </a:p>
        </p:txBody>
      </p:sp>
      <p:sp>
        <p:nvSpPr>
          <p:cNvPr id="4" name="object 4"/>
          <p:cNvSpPr txBox="1"/>
          <p:nvPr/>
        </p:nvSpPr>
        <p:spPr>
          <a:xfrm>
            <a:off x="419506" y="5288407"/>
            <a:ext cx="3505835" cy="936154"/>
          </a:xfrm>
          <a:prstGeom prst="rect">
            <a:avLst/>
          </a:prstGeom>
        </p:spPr>
        <p:txBody>
          <a:bodyPr vert="horz" wrap="square" lIns="0" tIns="12700" rIns="0" bIns="0" rtlCol="0">
            <a:spAutoFit/>
          </a:bodyPr>
          <a:lstStyle/>
          <a:p>
            <a:pPr marL="12700" marR="5080">
              <a:spcBef>
                <a:spcPts val="100"/>
              </a:spcBef>
            </a:pPr>
            <a:r>
              <a:rPr sz="2000" spc="-15" dirty="0">
                <a:solidFill>
                  <a:srgbClr val="FFFFFF"/>
                </a:solidFill>
                <a:latin typeface="Calibri"/>
                <a:cs typeface="Calibri"/>
              </a:rPr>
              <a:t>Wendi </a:t>
            </a:r>
            <a:r>
              <a:rPr sz="2000" spc="-5" dirty="0">
                <a:solidFill>
                  <a:srgbClr val="FFFFFF"/>
                </a:solidFill>
                <a:latin typeface="Calibri"/>
                <a:cs typeface="Calibri"/>
              </a:rPr>
              <a:t>Leibowitz </a:t>
            </a:r>
            <a:r>
              <a:rPr sz="2000" dirty="0">
                <a:solidFill>
                  <a:srgbClr val="FFFFFF"/>
                </a:solidFill>
                <a:latin typeface="Calibri"/>
                <a:cs typeface="Calibri"/>
              </a:rPr>
              <a:t> </a:t>
            </a:r>
            <a:r>
              <a:rPr sz="2000" u="sng" spc="-10" dirty="0">
                <a:solidFill>
                  <a:srgbClr val="0462C1"/>
                </a:solidFill>
                <a:uFill>
                  <a:solidFill>
                    <a:srgbClr val="0462C1"/>
                  </a:solidFill>
                </a:uFill>
                <a:latin typeface="Calibri"/>
                <a:cs typeface="Calibri"/>
                <a:hlinkClick r:id="rId3"/>
              </a:rPr>
              <a:t>Wendi.Leibowitz@simplisafe.com </a:t>
            </a:r>
            <a:r>
              <a:rPr sz="2000" spc="-440" dirty="0">
                <a:solidFill>
                  <a:srgbClr val="0462C1"/>
                </a:solidFill>
                <a:latin typeface="Calibri"/>
                <a:cs typeface="Calibri"/>
              </a:rPr>
              <a:t> </a:t>
            </a:r>
            <a:r>
              <a:rPr sz="2000" dirty="0">
                <a:solidFill>
                  <a:srgbClr val="FFFFFF"/>
                </a:solidFill>
                <a:latin typeface="Calibri"/>
                <a:cs typeface="Calibri"/>
              </a:rPr>
              <a:t>(609)</a:t>
            </a:r>
            <a:r>
              <a:rPr sz="2000" spc="-25" dirty="0">
                <a:solidFill>
                  <a:srgbClr val="FFFFFF"/>
                </a:solidFill>
                <a:latin typeface="Calibri"/>
                <a:cs typeface="Calibri"/>
              </a:rPr>
              <a:t> </a:t>
            </a:r>
            <a:r>
              <a:rPr sz="2000" dirty="0">
                <a:solidFill>
                  <a:srgbClr val="FFFFFF"/>
                </a:solidFill>
                <a:latin typeface="Calibri"/>
                <a:cs typeface="Calibri"/>
              </a:rPr>
              <a:t>668-3344</a:t>
            </a:r>
            <a:endParaRPr sz="2000">
              <a:latin typeface="Calibri"/>
              <a:cs typeface="Calibri"/>
            </a:endParaRPr>
          </a:p>
        </p:txBody>
      </p:sp>
      <p:pic>
        <p:nvPicPr>
          <p:cNvPr id="5" name="object 2"/>
          <p:cNvPicPr/>
          <p:nvPr/>
        </p:nvPicPr>
        <p:blipFill>
          <a:blip r:embed="rId2" cstate="print"/>
          <a:stretch>
            <a:fillRect/>
          </a:stretch>
        </p:blipFill>
        <p:spPr>
          <a:xfrm>
            <a:off x="4344923" y="422149"/>
            <a:ext cx="3502152" cy="1363979"/>
          </a:xfrm>
          <a:prstGeom prst="rect">
            <a:avLst/>
          </a:prstGeom>
        </p:spPr>
      </p:pic>
      <p:sp>
        <p:nvSpPr>
          <p:cNvPr id="6" name="object 3"/>
          <p:cNvSpPr txBox="1"/>
          <p:nvPr/>
        </p:nvSpPr>
        <p:spPr>
          <a:xfrm>
            <a:off x="419506" y="3154172"/>
            <a:ext cx="11184255" cy="936795"/>
          </a:xfrm>
          <a:prstGeom prst="rect">
            <a:avLst/>
          </a:prstGeom>
        </p:spPr>
        <p:txBody>
          <a:bodyPr vert="horz" wrap="square" lIns="0" tIns="13335" rIns="0" bIns="0" rtlCol="0">
            <a:spAutoFit/>
          </a:bodyPr>
          <a:lstStyle/>
          <a:p>
            <a:pPr marL="12700">
              <a:spcBef>
                <a:spcPts val="105"/>
              </a:spcBef>
            </a:pPr>
            <a:r>
              <a:rPr sz="2000" spc="-10" dirty="0">
                <a:solidFill>
                  <a:srgbClr val="FFFFFF"/>
                </a:solidFill>
                <a:latin typeface="Calibri"/>
                <a:cs typeface="Calibri"/>
              </a:rPr>
              <a:t>SimpliSafe</a:t>
            </a:r>
            <a:r>
              <a:rPr sz="2000" spc="35" dirty="0">
                <a:solidFill>
                  <a:srgbClr val="FFFFFF"/>
                </a:solidFill>
                <a:latin typeface="Calibri"/>
                <a:cs typeface="Calibri"/>
              </a:rPr>
              <a:t> </a:t>
            </a:r>
            <a:r>
              <a:rPr sz="2000" spc="-10" dirty="0">
                <a:solidFill>
                  <a:srgbClr val="FFFFFF"/>
                </a:solidFill>
                <a:latin typeface="Calibri"/>
                <a:cs typeface="Calibri"/>
              </a:rPr>
              <a:t>protects</a:t>
            </a:r>
            <a:r>
              <a:rPr sz="2000" spc="10" dirty="0">
                <a:solidFill>
                  <a:srgbClr val="FFFFFF"/>
                </a:solidFill>
                <a:latin typeface="Calibri"/>
                <a:cs typeface="Calibri"/>
              </a:rPr>
              <a:t> </a:t>
            </a:r>
            <a:r>
              <a:rPr sz="2000" spc="-10" dirty="0">
                <a:solidFill>
                  <a:srgbClr val="FFFFFF"/>
                </a:solidFill>
                <a:latin typeface="Calibri"/>
                <a:cs typeface="Calibri"/>
              </a:rPr>
              <a:t>your</a:t>
            </a:r>
            <a:r>
              <a:rPr sz="2000" spc="-15" dirty="0">
                <a:solidFill>
                  <a:srgbClr val="FFFFFF"/>
                </a:solidFill>
                <a:latin typeface="Calibri"/>
                <a:cs typeface="Calibri"/>
              </a:rPr>
              <a:t> </a:t>
            </a:r>
            <a:r>
              <a:rPr sz="2000" spc="-5" dirty="0">
                <a:solidFill>
                  <a:srgbClr val="FFFFFF"/>
                </a:solidFill>
                <a:latin typeface="Calibri"/>
                <a:cs typeface="Calibri"/>
              </a:rPr>
              <a:t>home </a:t>
            </a:r>
            <a:r>
              <a:rPr sz="2000" spc="-15" dirty="0">
                <a:solidFill>
                  <a:srgbClr val="FFFFFF"/>
                </a:solidFill>
                <a:latin typeface="Calibri"/>
                <a:cs typeface="Calibri"/>
              </a:rPr>
              <a:t>from</a:t>
            </a:r>
            <a:r>
              <a:rPr sz="2000" spc="5" dirty="0">
                <a:solidFill>
                  <a:srgbClr val="FFFFFF"/>
                </a:solidFill>
                <a:latin typeface="Calibri"/>
                <a:cs typeface="Calibri"/>
              </a:rPr>
              <a:t> </a:t>
            </a:r>
            <a:r>
              <a:rPr sz="2000" spc="-5" dirty="0">
                <a:solidFill>
                  <a:srgbClr val="FFFFFF"/>
                </a:solidFill>
                <a:latin typeface="Calibri"/>
                <a:cs typeface="Calibri"/>
              </a:rPr>
              <a:t>break-ins,</a:t>
            </a:r>
            <a:r>
              <a:rPr sz="2000" spc="10" dirty="0">
                <a:solidFill>
                  <a:srgbClr val="FFFFFF"/>
                </a:solidFill>
                <a:latin typeface="Calibri"/>
                <a:cs typeface="Calibri"/>
              </a:rPr>
              <a:t> </a:t>
            </a:r>
            <a:r>
              <a:rPr sz="2000" spc="-10" dirty="0">
                <a:solidFill>
                  <a:srgbClr val="FFFFFF"/>
                </a:solidFill>
                <a:latin typeface="Calibri"/>
                <a:cs typeface="Calibri"/>
              </a:rPr>
              <a:t>fire</a:t>
            </a:r>
            <a:r>
              <a:rPr sz="2000" spc="20" dirty="0">
                <a:solidFill>
                  <a:srgbClr val="FFFFFF"/>
                </a:solidFill>
                <a:latin typeface="Calibri"/>
                <a:cs typeface="Calibri"/>
              </a:rPr>
              <a:t> </a:t>
            </a:r>
            <a:r>
              <a:rPr sz="2000" dirty="0">
                <a:solidFill>
                  <a:srgbClr val="FFFFFF"/>
                </a:solidFill>
                <a:latin typeface="Calibri"/>
                <a:cs typeface="Calibri"/>
              </a:rPr>
              <a:t>and</a:t>
            </a:r>
            <a:r>
              <a:rPr sz="2000" spc="10" dirty="0">
                <a:solidFill>
                  <a:srgbClr val="FFFFFF"/>
                </a:solidFill>
                <a:latin typeface="Calibri"/>
                <a:cs typeface="Calibri"/>
              </a:rPr>
              <a:t> </a:t>
            </a:r>
            <a:r>
              <a:rPr sz="2000" spc="-5" dirty="0">
                <a:solidFill>
                  <a:srgbClr val="FFFFFF"/>
                </a:solidFill>
                <a:latin typeface="Calibri"/>
                <a:cs typeface="Calibri"/>
              </a:rPr>
              <a:t>flood</a:t>
            </a:r>
            <a:r>
              <a:rPr sz="2000" spc="-15" dirty="0">
                <a:solidFill>
                  <a:srgbClr val="FFFFFF"/>
                </a:solidFill>
                <a:latin typeface="Calibri"/>
                <a:cs typeface="Calibri"/>
              </a:rPr>
              <a:t> </a:t>
            </a:r>
            <a:r>
              <a:rPr sz="2000" dirty="0">
                <a:solidFill>
                  <a:srgbClr val="FFFFFF"/>
                </a:solidFill>
                <a:latin typeface="Calibri"/>
                <a:cs typeface="Calibri"/>
              </a:rPr>
              <a:t>24/7.</a:t>
            </a:r>
            <a:r>
              <a:rPr sz="2000" spc="-20" dirty="0">
                <a:solidFill>
                  <a:srgbClr val="FFFFFF"/>
                </a:solidFill>
                <a:latin typeface="Calibri"/>
                <a:cs typeface="Calibri"/>
              </a:rPr>
              <a:t> </a:t>
            </a:r>
            <a:r>
              <a:rPr sz="2000" dirty="0">
                <a:solidFill>
                  <a:srgbClr val="FFFFFF"/>
                </a:solidFill>
                <a:latin typeface="Calibri"/>
                <a:cs typeface="Calibri"/>
              </a:rPr>
              <a:t>With</a:t>
            </a:r>
            <a:r>
              <a:rPr sz="2000" spc="10" dirty="0">
                <a:solidFill>
                  <a:srgbClr val="FFFFFF"/>
                </a:solidFill>
                <a:latin typeface="Calibri"/>
                <a:cs typeface="Calibri"/>
              </a:rPr>
              <a:t> </a:t>
            </a:r>
            <a:r>
              <a:rPr sz="2000" spc="-5" dirty="0">
                <a:solidFill>
                  <a:srgbClr val="FFFFFF"/>
                </a:solidFill>
                <a:latin typeface="Calibri"/>
                <a:cs typeface="Calibri"/>
              </a:rPr>
              <a:t>security</a:t>
            </a:r>
            <a:r>
              <a:rPr sz="2000" spc="15" dirty="0">
                <a:solidFill>
                  <a:srgbClr val="FFFFFF"/>
                </a:solidFill>
                <a:latin typeface="Calibri"/>
                <a:cs typeface="Calibri"/>
              </a:rPr>
              <a:t> </a:t>
            </a:r>
            <a:r>
              <a:rPr sz="2000" spc="-10" dirty="0">
                <a:solidFill>
                  <a:srgbClr val="FFFFFF"/>
                </a:solidFill>
                <a:latin typeface="Calibri"/>
                <a:cs typeface="Calibri"/>
              </a:rPr>
              <a:t>cameras,</a:t>
            </a:r>
            <a:r>
              <a:rPr sz="2000" spc="10" dirty="0">
                <a:solidFill>
                  <a:srgbClr val="FFFFFF"/>
                </a:solidFill>
                <a:latin typeface="Calibri"/>
                <a:cs typeface="Calibri"/>
              </a:rPr>
              <a:t> </a:t>
            </a:r>
            <a:r>
              <a:rPr sz="2000" spc="-5" dirty="0">
                <a:solidFill>
                  <a:srgbClr val="FFFFFF"/>
                </a:solidFill>
                <a:latin typeface="Calibri"/>
                <a:cs typeface="Calibri"/>
              </a:rPr>
              <a:t>smart</a:t>
            </a:r>
            <a:r>
              <a:rPr sz="2000" spc="20" dirty="0">
                <a:solidFill>
                  <a:srgbClr val="FFFFFF"/>
                </a:solidFill>
                <a:latin typeface="Calibri"/>
                <a:cs typeface="Calibri"/>
              </a:rPr>
              <a:t> </a:t>
            </a:r>
            <a:r>
              <a:rPr sz="2000" spc="-5" dirty="0">
                <a:solidFill>
                  <a:srgbClr val="FFFFFF"/>
                </a:solidFill>
                <a:latin typeface="Calibri"/>
                <a:cs typeface="Calibri"/>
              </a:rPr>
              <a:t>locks,</a:t>
            </a:r>
            <a:endParaRPr sz="2000">
              <a:latin typeface="Calibri"/>
              <a:cs typeface="Calibri"/>
            </a:endParaRPr>
          </a:p>
          <a:p>
            <a:pPr marL="12700"/>
            <a:r>
              <a:rPr sz="2000" spc="-5" dirty="0">
                <a:solidFill>
                  <a:srgbClr val="FFFFFF"/>
                </a:solidFill>
                <a:latin typeface="Calibri"/>
                <a:cs typeface="Calibri"/>
              </a:rPr>
              <a:t>motion</a:t>
            </a:r>
            <a:r>
              <a:rPr sz="2000" dirty="0">
                <a:solidFill>
                  <a:srgbClr val="FFFFFF"/>
                </a:solidFill>
                <a:latin typeface="Calibri"/>
                <a:cs typeface="Calibri"/>
              </a:rPr>
              <a:t> </a:t>
            </a:r>
            <a:r>
              <a:rPr sz="2000" spc="-10" dirty="0">
                <a:solidFill>
                  <a:srgbClr val="FFFFFF"/>
                </a:solidFill>
                <a:latin typeface="Calibri"/>
                <a:cs typeface="Calibri"/>
              </a:rPr>
              <a:t>sensors</a:t>
            </a:r>
            <a:r>
              <a:rPr sz="2000" spc="480" dirty="0">
                <a:solidFill>
                  <a:srgbClr val="FFFFFF"/>
                </a:solidFill>
                <a:latin typeface="Calibri"/>
                <a:cs typeface="Calibri"/>
              </a:rPr>
              <a:t> </a:t>
            </a:r>
            <a:r>
              <a:rPr sz="2000" dirty="0">
                <a:solidFill>
                  <a:srgbClr val="FFFFFF"/>
                </a:solidFill>
                <a:latin typeface="Calibri"/>
                <a:cs typeface="Calibri"/>
              </a:rPr>
              <a:t>and </a:t>
            </a:r>
            <a:r>
              <a:rPr sz="2000" spc="-10" dirty="0">
                <a:solidFill>
                  <a:srgbClr val="FFFFFF"/>
                </a:solidFill>
                <a:latin typeface="Calibri"/>
                <a:cs typeface="Calibri"/>
              </a:rPr>
              <a:t>more,</a:t>
            </a:r>
            <a:r>
              <a:rPr sz="2000" dirty="0">
                <a:solidFill>
                  <a:srgbClr val="FFFFFF"/>
                </a:solidFill>
                <a:latin typeface="Calibri"/>
                <a:cs typeface="Calibri"/>
              </a:rPr>
              <a:t> </a:t>
            </a:r>
            <a:r>
              <a:rPr sz="2000" spc="-5" dirty="0">
                <a:solidFill>
                  <a:srgbClr val="FFFFFF"/>
                </a:solidFill>
                <a:latin typeface="Calibri"/>
                <a:cs typeface="Calibri"/>
              </a:rPr>
              <a:t>you’ll</a:t>
            </a:r>
            <a:r>
              <a:rPr sz="2000" spc="-25" dirty="0">
                <a:solidFill>
                  <a:srgbClr val="FFFFFF"/>
                </a:solidFill>
                <a:latin typeface="Calibri"/>
                <a:cs typeface="Calibri"/>
              </a:rPr>
              <a:t> </a:t>
            </a:r>
            <a:r>
              <a:rPr sz="2000" spc="-10" dirty="0">
                <a:solidFill>
                  <a:srgbClr val="FFFFFF"/>
                </a:solidFill>
                <a:latin typeface="Calibri"/>
                <a:cs typeface="Calibri"/>
              </a:rPr>
              <a:t>never</a:t>
            </a:r>
            <a:r>
              <a:rPr sz="2000" spc="20" dirty="0">
                <a:solidFill>
                  <a:srgbClr val="FFFFFF"/>
                </a:solidFill>
                <a:latin typeface="Calibri"/>
                <a:cs typeface="Calibri"/>
              </a:rPr>
              <a:t> </a:t>
            </a:r>
            <a:r>
              <a:rPr sz="2000" spc="-20" dirty="0">
                <a:solidFill>
                  <a:srgbClr val="FFFFFF"/>
                </a:solidFill>
                <a:latin typeface="Calibri"/>
                <a:cs typeface="Calibri"/>
              </a:rPr>
              <a:t>have</a:t>
            </a:r>
            <a:r>
              <a:rPr sz="2000" spc="5" dirty="0">
                <a:solidFill>
                  <a:srgbClr val="FFFFFF"/>
                </a:solidFill>
                <a:latin typeface="Calibri"/>
                <a:cs typeface="Calibri"/>
              </a:rPr>
              <a:t> </a:t>
            </a:r>
            <a:r>
              <a:rPr sz="2000" spc="-15" dirty="0">
                <a:solidFill>
                  <a:srgbClr val="FFFFFF"/>
                </a:solidFill>
                <a:latin typeface="Calibri"/>
                <a:cs typeface="Calibri"/>
              </a:rPr>
              <a:t>to</a:t>
            </a:r>
            <a:r>
              <a:rPr sz="2000" spc="5" dirty="0">
                <a:solidFill>
                  <a:srgbClr val="FFFFFF"/>
                </a:solidFill>
                <a:latin typeface="Calibri"/>
                <a:cs typeface="Calibri"/>
              </a:rPr>
              <a:t> </a:t>
            </a:r>
            <a:r>
              <a:rPr sz="2000" spc="-10" dirty="0">
                <a:solidFill>
                  <a:srgbClr val="FFFFFF"/>
                </a:solidFill>
                <a:latin typeface="Calibri"/>
                <a:cs typeface="Calibri"/>
              </a:rPr>
              <a:t>worry </a:t>
            </a:r>
            <a:r>
              <a:rPr sz="2000" dirty="0">
                <a:solidFill>
                  <a:srgbClr val="FFFFFF"/>
                </a:solidFill>
                <a:latin typeface="Calibri"/>
                <a:cs typeface="Calibri"/>
              </a:rPr>
              <a:t>about </a:t>
            </a:r>
            <a:r>
              <a:rPr sz="2000" spc="-10" dirty="0">
                <a:solidFill>
                  <a:srgbClr val="FFFFFF"/>
                </a:solidFill>
                <a:latin typeface="Calibri"/>
                <a:cs typeface="Calibri"/>
              </a:rPr>
              <a:t>your</a:t>
            </a:r>
            <a:r>
              <a:rPr sz="2000" spc="-20" dirty="0">
                <a:solidFill>
                  <a:srgbClr val="FFFFFF"/>
                </a:solidFill>
                <a:latin typeface="Calibri"/>
                <a:cs typeface="Calibri"/>
              </a:rPr>
              <a:t> </a:t>
            </a:r>
            <a:r>
              <a:rPr sz="2000" spc="-15" dirty="0">
                <a:solidFill>
                  <a:srgbClr val="FFFFFF"/>
                </a:solidFill>
                <a:latin typeface="Calibri"/>
                <a:cs typeface="Calibri"/>
              </a:rPr>
              <a:t>family’s</a:t>
            </a:r>
            <a:r>
              <a:rPr sz="2000" spc="10" dirty="0">
                <a:solidFill>
                  <a:srgbClr val="FFFFFF"/>
                </a:solidFill>
                <a:latin typeface="Calibri"/>
                <a:cs typeface="Calibri"/>
              </a:rPr>
              <a:t> </a:t>
            </a:r>
            <a:r>
              <a:rPr sz="2000" spc="-30" dirty="0">
                <a:solidFill>
                  <a:srgbClr val="FFFFFF"/>
                </a:solidFill>
                <a:latin typeface="Calibri"/>
                <a:cs typeface="Calibri"/>
              </a:rPr>
              <a:t>safety.</a:t>
            </a:r>
            <a:r>
              <a:rPr sz="2000" spc="-10" dirty="0">
                <a:solidFill>
                  <a:srgbClr val="FFFFFF"/>
                </a:solidFill>
                <a:latin typeface="Calibri"/>
                <a:cs typeface="Calibri"/>
              </a:rPr>
              <a:t> </a:t>
            </a:r>
            <a:r>
              <a:rPr sz="2000" spc="-15" dirty="0">
                <a:solidFill>
                  <a:srgbClr val="FFFFFF"/>
                </a:solidFill>
                <a:latin typeface="Calibri"/>
                <a:cs typeface="Calibri"/>
              </a:rPr>
              <a:t>It’s</a:t>
            </a:r>
            <a:r>
              <a:rPr sz="2000" spc="10" dirty="0">
                <a:solidFill>
                  <a:srgbClr val="FFFFFF"/>
                </a:solidFill>
                <a:latin typeface="Calibri"/>
                <a:cs typeface="Calibri"/>
              </a:rPr>
              <a:t> </a:t>
            </a:r>
            <a:r>
              <a:rPr sz="2000" spc="-5" dirty="0">
                <a:solidFill>
                  <a:srgbClr val="FFFFFF"/>
                </a:solidFill>
                <a:latin typeface="Calibri"/>
                <a:cs typeface="Calibri"/>
              </a:rPr>
              <a:t>no</a:t>
            </a:r>
            <a:r>
              <a:rPr sz="2000" spc="-15" dirty="0">
                <a:solidFill>
                  <a:srgbClr val="FFFFFF"/>
                </a:solidFill>
                <a:latin typeface="Calibri"/>
                <a:cs typeface="Calibri"/>
              </a:rPr>
              <a:t> </a:t>
            </a:r>
            <a:r>
              <a:rPr sz="2000" spc="-5" dirty="0">
                <a:solidFill>
                  <a:srgbClr val="FFFFFF"/>
                </a:solidFill>
                <a:latin typeface="Calibri"/>
                <a:cs typeface="Calibri"/>
              </a:rPr>
              <a:t>wonder </a:t>
            </a:r>
            <a:r>
              <a:rPr sz="2000" dirty="0">
                <a:solidFill>
                  <a:srgbClr val="FFFFFF"/>
                </a:solidFill>
                <a:latin typeface="Calibri"/>
                <a:cs typeface="Calibri"/>
              </a:rPr>
              <a:t>the</a:t>
            </a:r>
            <a:r>
              <a:rPr sz="2000" spc="5" dirty="0">
                <a:solidFill>
                  <a:srgbClr val="FFFFFF"/>
                </a:solidFill>
                <a:latin typeface="Calibri"/>
                <a:cs typeface="Calibri"/>
              </a:rPr>
              <a:t> </a:t>
            </a:r>
            <a:r>
              <a:rPr sz="2000" dirty="0">
                <a:solidFill>
                  <a:srgbClr val="FFFFFF"/>
                </a:solidFill>
                <a:latin typeface="Calibri"/>
                <a:cs typeface="Calibri"/>
              </a:rPr>
              <a:t>US</a:t>
            </a:r>
            <a:r>
              <a:rPr sz="2000" spc="15" dirty="0">
                <a:solidFill>
                  <a:srgbClr val="FFFFFF"/>
                </a:solidFill>
                <a:latin typeface="Calibri"/>
                <a:cs typeface="Calibri"/>
              </a:rPr>
              <a:t> </a:t>
            </a:r>
            <a:r>
              <a:rPr sz="2000" spc="-10" dirty="0">
                <a:solidFill>
                  <a:srgbClr val="FFFFFF"/>
                </a:solidFill>
                <a:latin typeface="Calibri"/>
                <a:cs typeface="Calibri"/>
              </a:rPr>
              <a:t>News</a:t>
            </a:r>
            <a:endParaRPr sz="2000">
              <a:latin typeface="Calibri"/>
              <a:cs typeface="Calibri"/>
            </a:endParaRPr>
          </a:p>
          <a:p>
            <a:pPr marL="12700"/>
            <a:r>
              <a:rPr sz="2000" dirty="0">
                <a:solidFill>
                  <a:srgbClr val="FFFFFF"/>
                </a:solidFill>
                <a:latin typeface="Calibri"/>
                <a:cs typeface="Calibri"/>
              </a:rPr>
              <a:t>and </a:t>
            </a:r>
            <a:r>
              <a:rPr sz="2000" spc="-20" dirty="0">
                <a:solidFill>
                  <a:srgbClr val="FFFFFF"/>
                </a:solidFill>
                <a:latin typeface="Calibri"/>
                <a:cs typeface="Calibri"/>
              </a:rPr>
              <a:t>World </a:t>
            </a:r>
            <a:r>
              <a:rPr sz="2000" spc="-5" dirty="0">
                <a:solidFill>
                  <a:srgbClr val="FFFFFF"/>
                </a:solidFill>
                <a:latin typeface="Calibri"/>
                <a:cs typeface="Calibri"/>
              </a:rPr>
              <a:t>Report named </a:t>
            </a:r>
            <a:r>
              <a:rPr sz="2000" spc="-10" dirty="0">
                <a:solidFill>
                  <a:srgbClr val="FFFFFF"/>
                </a:solidFill>
                <a:latin typeface="Calibri"/>
                <a:cs typeface="Calibri"/>
              </a:rPr>
              <a:t>SimpliSafe,</a:t>
            </a:r>
            <a:r>
              <a:rPr sz="2000" spc="20" dirty="0">
                <a:solidFill>
                  <a:srgbClr val="FFFFFF"/>
                </a:solidFill>
                <a:latin typeface="Calibri"/>
                <a:cs typeface="Calibri"/>
              </a:rPr>
              <a:t> </a:t>
            </a:r>
            <a:r>
              <a:rPr sz="2000" spc="-10" dirty="0">
                <a:solidFill>
                  <a:srgbClr val="FFFFFF"/>
                </a:solidFill>
                <a:latin typeface="Calibri"/>
                <a:cs typeface="Calibri"/>
              </a:rPr>
              <a:t>“Best</a:t>
            </a:r>
            <a:r>
              <a:rPr sz="2000" dirty="0">
                <a:solidFill>
                  <a:srgbClr val="FFFFFF"/>
                </a:solidFill>
                <a:latin typeface="Calibri"/>
                <a:cs typeface="Calibri"/>
              </a:rPr>
              <a:t> </a:t>
            </a:r>
            <a:r>
              <a:rPr sz="2000" spc="-10" dirty="0">
                <a:solidFill>
                  <a:srgbClr val="FFFFFF"/>
                </a:solidFill>
                <a:latin typeface="Calibri"/>
                <a:cs typeface="Calibri"/>
              </a:rPr>
              <a:t>Overall</a:t>
            </a:r>
            <a:r>
              <a:rPr sz="2000" spc="15" dirty="0">
                <a:solidFill>
                  <a:srgbClr val="FFFFFF"/>
                </a:solidFill>
                <a:latin typeface="Calibri"/>
                <a:cs typeface="Calibri"/>
              </a:rPr>
              <a:t> </a:t>
            </a:r>
            <a:r>
              <a:rPr sz="2000" spc="-5" dirty="0">
                <a:solidFill>
                  <a:srgbClr val="FFFFFF"/>
                </a:solidFill>
                <a:latin typeface="Calibri"/>
                <a:cs typeface="Calibri"/>
              </a:rPr>
              <a:t>Security</a:t>
            </a:r>
            <a:r>
              <a:rPr sz="2000" spc="-15" dirty="0">
                <a:solidFill>
                  <a:srgbClr val="FFFFFF"/>
                </a:solidFill>
                <a:latin typeface="Calibri"/>
                <a:cs typeface="Calibri"/>
              </a:rPr>
              <a:t> System</a:t>
            </a:r>
            <a:r>
              <a:rPr sz="2000" dirty="0">
                <a:solidFill>
                  <a:srgbClr val="FFFFFF"/>
                </a:solidFill>
                <a:latin typeface="Calibri"/>
                <a:cs typeface="Calibri"/>
              </a:rPr>
              <a:t> of</a:t>
            </a:r>
            <a:r>
              <a:rPr sz="2000" spc="-10" dirty="0">
                <a:solidFill>
                  <a:srgbClr val="FFFFFF"/>
                </a:solidFill>
                <a:latin typeface="Calibri"/>
                <a:cs typeface="Calibri"/>
              </a:rPr>
              <a:t> </a:t>
            </a:r>
            <a:r>
              <a:rPr sz="2000" spc="-55" dirty="0">
                <a:solidFill>
                  <a:srgbClr val="FFFFFF"/>
                </a:solidFill>
                <a:latin typeface="Calibri"/>
                <a:cs typeface="Calibri"/>
              </a:rPr>
              <a:t>2020”.</a:t>
            </a:r>
            <a:endParaRPr sz="2000">
              <a:latin typeface="Calibri"/>
              <a:cs typeface="Calibri"/>
            </a:endParaRPr>
          </a:p>
        </p:txBody>
      </p:sp>
      <p:sp>
        <p:nvSpPr>
          <p:cNvPr id="7" name="object 4"/>
          <p:cNvSpPr txBox="1"/>
          <p:nvPr/>
        </p:nvSpPr>
        <p:spPr>
          <a:xfrm>
            <a:off x="419506" y="5288407"/>
            <a:ext cx="3505835" cy="936154"/>
          </a:xfrm>
          <a:prstGeom prst="rect">
            <a:avLst/>
          </a:prstGeom>
        </p:spPr>
        <p:txBody>
          <a:bodyPr vert="horz" wrap="square" lIns="0" tIns="12700" rIns="0" bIns="0" rtlCol="0">
            <a:spAutoFit/>
          </a:bodyPr>
          <a:lstStyle/>
          <a:p>
            <a:pPr marL="12700" marR="5080">
              <a:spcBef>
                <a:spcPts val="100"/>
              </a:spcBef>
            </a:pPr>
            <a:r>
              <a:rPr sz="2000" spc="-15" dirty="0">
                <a:solidFill>
                  <a:srgbClr val="FFFFFF"/>
                </a:solidFill>
                <a:latin typeface="Calibri"/>
                <a:cs typeface="Calibri"/>
              </a:rPr>
              <a:t>Wendi </a:t>
            </a:r>
            <a:r>
              <a:rPr sz="2000" spc="-5" dirty="0">
                <a:solidFill>
                  <a:srgbClr val="FFFFFF"/>
                </a:solidFill>
                <a:latin typeface="Calibri"/>
                <a:cs typeface="Calibri"/>
              </a:rPr>
              <a:t>Leibowitz </a:t>
            </a:r>
            <a:r>
              <a:rPr sz="2000" dirty="0">
                <a:solidFill>
                  <a:srgbClr val="FFFFFF"/>
                </a:solidFill>
                <a:latin typeface="Calibri"/>
                <a:cs typeface="Calibri"/>
              </a:rPr>
              <a:t> </a:t>
            </a:r>
            <a:r>
              <a:rPr sz="2000" u="sng" spc="-10" dirty="0">
                <a:solidFill>
                  <a:srgbClr val="0462C1"/>
                </a:solidFill>
                <a:uFill>
                  <a:solidFill>
                    <a:srgbClr val="0462C1"/>
                  </a:solidFill>
                </a:uFill>
                <a:latin typeface="Calibri"/>
                <a:cs typeface="Calibri"/>
                <a:hlinkClick r:id="rId3"/>
              </a:rPr>
              <a:t>Wendi.Leibowitz@simplisafe.com </a:t>
            </a:r>
            <a:r>
              <a:rPr sz="2000" spc="-440" dirty="0">
                <a:solidFill>
                  <a:srgbClr val="0462C1"/>
                </a:solidFill>
                <a:latin typeface="Calibri"/>
                <a:cs typeface="Calibri"/>
              </a:rPr>
              <a:t> </a:t>
            </a:r>
            <a:r>
              <a:rPr sz="2000" dirty="0">
                <a:solidFill>
                  <a:srgbClr val="FFFFFF"/>
                </a:solidFill>
                <a:latin typeface="Calibri"/>
                <a:cs typeface="Calibri"/>
              </a:rPr>
              <a:t>(609)</a:t>
            </a:r>
            <a:r>
              <a:rPr sz="2000" spc="-25" dirty="0">
                <a:solidFill>
                  <a:srgbClr val="FFFFFF"/>
                </a:solidFill>
                <a:latin typeface="Calibri"/>
                <a:cs typeface="Calibri"/>
              </a:rPr>
              <a:t> </a:t>
            </a:r>
            <a:r>
              <a:rPr sz="2000" dirty="0">
                <a:solidFill>
                  <a:srgbClr val="FFFFFF"/>
                </a:solidFill>
                <a:latin typeface="Calibri"/>
                <a:cs typeface="Calibri"/>
              </a:rPr>
              <a:t>668-3344</a:t>
            </a:r>
            <a:endParaRPr sz="20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3065" y="198811"/>
            <a:ext cx="7459230" cy="375895"/>
          </a:xfrm>
          <a:prstGeom prst="rect">
            <a:avLst/>
          </a:prstGeom>
        </p:spPr>
        <p:txBody>
          <a:bodyPr vert="horz" wrap="square" lIns="0" tIns="8659" rIns="0" bIns="0" rtlCol="0">
            <a:spAutoFit/>
          </a:bodyPr>
          <a:lstStyle/>
          <a:p>
            <a:pPr marL="9092">
              <a:spcBef>
                <a:spcPts val="68"/>
              </a:spcBef>
            </a:pPr>
            <a:r>
              <a:rPr b="1" spc="-61" dirty="0">
                <a:solidFill>
                  <a:srgbClr val="007B85"/>
                </a:solidFill>
                <a:latin typeface="Calibri"/>
                <a:cs typeface="Calibri"/>
              </a:rPr>
              <a:t>P</a:t>
            </a:r>
            <a:r>
              <a:rPr b="1" spc="-55" dirty="0">
                <a:solidFill>
                  <a:srgbClr val="007B85"/>
                </a:solidFill>
                <a:latin typeface="Calibri"/>
                <a:cs typeface="Calibri"/>
              </a:rPr>
              <a:t>r</a:t>
            </a:r>
            <a:r>
              <a:rPr b="1" spc="-17" dirty="0">
                <a:solidFill>
                  <a:srgbClr val="007B85"/>
                </a:solidFill>
                <a:latin typeface="Calibri"/>
                <a:cs typeface="Calibri"/>
              </a:rPr>
              <a:t>o</a:t>
            </a:r>
            <a:r>
              <a:rPr b="1" spc="-85" dirty="0">
                <a:solidFill>
                  <a:srgbClr val="007B85"/>
                </a:solidFill>
                <a:latin typeface="Calibri"/>
                <a:cs typeface="Calibri"/>
              </a:rPr>
              <a:t>t</a:t>
            </a:r>
            <a:r>
              <a:rPr b="1" spc="-37" dirty="0">
                <a:solidFill>
                  <a:srgbClr val="007B85"/>
                </a:solidFill>
                <a:latin typeface="Calibri"/>
                <a:cs typeface="Calibri"/>
              </a:rPr>
              <a:t>e</a:t>
            </a:r>
            <a:r>
              <a:rPr b="1" spc="41" dirty="0">
                <a:solidFill>
                  <a:srgbClr val="007B85"/>
                </a:solidFill>
                <a:latin typeface="Calibri"/>
                <a:cs typeface="Calibri"/>
              </a:rPr>
              <a:t>c</a:t>
            </a:r>
            <a:r>
              <a:rPr b="1" spc="10" dirty="0">
                <a:solidFill>
                  <a:srgbClr val="007B85"/>
                </a:solidFill>
                <a:latin typeface="Calibri"/>
                <a:cs typeface="Calibri"/>
              </a:rPr>
              <a:t>t</a:t>
            </a:r>
            <a:r>
              <a:rPr b="1" spc="-139" dirty="0">
                <a:solidFill>
                  <a:srgbClr val="007B85"/>
                </a:solidFill>
                <a:latin typeface="Calibri"/>
                <a:cs typeface="Calibri"/>
              </a:rPr>
              <a:t> </a:t>
            </a:r>
            <a:r>
              <a:rPr spc="-307" dirty="0"/>
              <a:t>Y</a:t>
            </a:r>
            <a:r>
              <a:rPr spc="-65" dirty="0"/>
              <a:t>o</a:t>
            </a:r>
            <a:r>
              <a:rPr spc="-72" dirty="0"/>
              <a:t>u</a:t>
            </a:r>
            <a:r>
              <a:rPr spc="-150" dirty="0"/>
              <a:t>r</a:t>
            </a:r>
            <a:r>
              <a:rPr spc="-310" dirty="0"/>
              <a:t> </a:t>
            </a:r>
            <a:r>
              <a:rPr spc="-75" dirty="0"/>
              <a:t>H</a:t>
            </a:r>
            <a:r>
              <a:rPr spc="-68" dirty="0"/>
              <a:t>o</a:t>
            </a:r>
            <a:r>
              <a:rPr spc="-55" dirty="0"/>
              <a:t>m</a:t>
            </a:r>
            <a:r>
              <a:rPr spc="-208" dirty="0"/>
              <a:t>e</a:t>
            </a:r>
            <a:r>
              <a:rPr spc="-385" dirty="0"/>
              <a:t>.</a:t>
            </a:r>
            <a:r>
              <a:rPr spc="-320" dirty="0"/>
              <a:t> </a:t>
            </a:r>
            <a:r>
              <a:rPr b="1" spc="-61" dirty="0">
                <a:solidFill>
                  <a:srgbClr val="007B85"/>
                </a:solidFill>
                <a:latin typeface="Calibri"/>
                <a:cs typeface="Calibri"/>
              </a:rPr>
              <a:t>P</a:t>
            </a:r>
            <a:r>
              <a:rPr b="1" spc="-55" dirty="0">
                <a:solidFill>
                  <a:srgbClr val="007B85"/>
                </a:solidFill>
                <a:latin typeface="Calibri"/>
                <a:cs typeface="Calibri"/>
              </a:rPr>
              <a:t>r</a:t>
            </a:r>
            <a:r>
              <a:rPr b="1" spc="-17" dirty="0">
                <a:solidFill>
                  <a:srgbClr val="007B85"/>
                </a:solidFill>
                <a:latin typeface="Calibri"/>
                <a:cs typeface="Calibri"/>
              </a:rPr>
              <a:t>o</a:t>
            </a:r>
            <a:r>
              <a:rPr b="1" spc="-85" dirty="0">
                <a:solidFill>
                  <a:srgbClr val="007B85"/>
                </a:solidFill>
                <a:latin typeface="Calibri"/>
                <a:cs typeface="Calibri"/>
              </a:rPr>
              <a:t>t</a:t>
            </a:r>
            <a:r>
              <a:rPr b="1" spc="-37" dirty="0">
                <a:solidFill>
                  <a:srgbClr val="007B85"/>
                </a:solidFill>
                <a:latin typeface="Calibri"/>
                <a:cs typeface="Calibri"/>
              </a:rPr>
              <a:t>e</a:t>
            </a:r>
            <a:r>
              <a:rPr b="1" spc="41" dirty="0">
                <a:solidFill>
                  <a:srgbClr val="007B85"/>
                </a:solidFill>
                <a:latin typeface="Calibri"/>
                <a:cs typeface="Calibri"/>
              </a:rPr>
              <a:t>c</a:t>
            </a:r>
            <a:r>
              <a:rPr b="1" spc="10" dirty="0">
                <a:solidFill>
                  <a:srgbClr val="007B85"/>
                </a:solidFill>
                <a:latin typeface="Calibri"/>
                <a:cs typeface="Calibri"/>
              </a:rPr>
              <a:t>t</a:t>
            </a:r>
            <a:r>
              <a:rPr b="1" spc="-139" dirty="0">
                <a:solidFill>
                  <a:srgbClr val="007B85"/>
                </a:solidFill>
                <a:latin typeface="Calibri"/>
                <a:cs typeface="Calibri"/>
              </a:rPr>
              <a:t> </a:t>
            </a:r>
            <a:r>
              <a:rPr spc="-307" dirty="0"/>
              <a:t>Y</a:t>
            </a:r>
            <a:r>
              <a:rPr spc="-55" dirty="0"/>
              <a:t>o</a:t>
            </a:r>
            <a:r>
              <a:rPr spc="-170" dirty="0"/>
              <a:t>u</a:t>
            </a:r>
            <a:r>
              <a:rPr spc="-58" dirty="0"/>
              <a:t>r</a:t>
            </a:r>
            <a:r>
              <a:rPr spc="-310" dirty="0"/>
              <a:t> </a:t>
            </a:r>
            <a:r>
              <a:rPr spc="-273" dirty="0"/>
              <a:t>F</a:t>
            </a:r>
            <a:r>
              <a:rPr spc="-198" dirty="0"/>
              <a:t>a</a:t>
            </a:r>
            <a:r>
              <a:rPr spc="-173" dirty="0"/>
              <a:t>m</a:t>
            </a:r>
            <a:r>
              <a:rPr spc="-126" dirty="0"/>
              <a:t>i</a:t>
            </a:r>
            <a:r>
              <a:rPr spc="-222" dirty="0"/>
              <a:t>l</a:t>
            </a:r>
            <a:r>
              <a:rPr spc="-249" dirty="0"/>
              <a:t>y</a:t>
            </a:r>
            <a:r>
              <a:rPr spc="-385" dirty="0"/>
              <a:t>.</a:t>
            </a:r>
          </a:p>
        </p:txBody>
      </p:sp>
      <p:sp>
        <p:nvSpPr>
          <p:cNvPr id="3" name="object 3"/>
          <p:cNvSpPr/>
          <p:nvPr/>
        </p:nvSpPr>
        <p:spPr>
          <a:xfrm>
            <a:off x="3446318" y="4759020"/>
            <a:ext cx="5299364" cy="515649"/>
          </a:xfrm>
          <a:custGeom>
            <a:avLst/>
            <a:gdLst/>
            <a:ahLst/>
            <a:cxnLst/>
            <a:rect l="l" t="t" r="r" b="b"/>
            <a:pathLst>
              <a:path w="7772400" h="756284">
                <a:moveTo>
                  <a:pt x="7772400" y="0"/>
                </a:moveTo>
                <a:lnTo>
                  <a:pt x="0" y="0"/>
                </a:lnTo>
                <a:lnTo>
                  <a:pt x="0" y="755929"/>
                </a:lnTo>
                <a:lnTo>
                  <a:pt x="7772400" y="755929"/>
                </a:lnTo>
                <a:lnTo>
                  <a:pt x="7772400" y="0"/>
                </a:lnTo>
                <a:close/>
              </a:path>
            </a:pathLst>
          </a:custGeom>
          <a:solidFill>
            <a:srgbClr val="414042"/>
          </a:solidFill>
        </p:spPr>
        <p:txBody>
          <a:bodyPr wrap="square" lIns="0" tIns="0" rIns="0" bIns="0" rtlCol="0"/>
          <a:lstStyle/>
          <a:p>
            <a:pPr defTabSz="623446"/>
            <a:endParaRPr sz="1227">
              <a:solidFill>
                <a:prstClr val="black"/>
              </a:solidFill>
              <a:latin typeface="Calibri"/>
            </a:endParaRPr>
          </a:p>
        </p:txBody>
      </p:sp>
      <p:sp>
        <p:nvSpPr>
          <p:cNvPr id="4" name="object 4"/>
          <p:cNvSpPr txBox="1"/>
          <p:nvPr/>
        </p:nvSpPr>
        <p:spPr>
          <a:xfrm>
            <a:off x="3930454" y="4792887"/>
            <a:ext cx="4329113" cy="393371"/>
          </a:xfrm>
          <a:prstGeom prst="rect">
            <a:avLst/>
          </a:prstGeom>
        </p:spPr>
        <p:txBody>
          <a:bodyPr vert="horz" wrap="square" lIns="0" tIns="50223" rIns="0" bIns="0" rtlCol="0">
            <a:spAutoFit/>
          </a:bodyPr>
          <a:lstStyle/>
          <a:p>
            <a:pPr marL="2165" algn="ctr" defTabSz="623446">
              <a:spcBef>
                <a:spcPts val="395"/>
              </a:spcBef>
            </a:pPr>
            <a:r>
              <a:rPr sz="1091" b="1" i="1" spc="-14" dirty="0">
                <a:solidFill>
                  <a:srgbClr val="FFC745"/>
                </a:solidFill>
                <a:latin typeface="Calibri"/>
                <a:cs typeface="Calibri"/>
              </a:rPr>
              <a:t>Thi</a:t>
            </a:r>
            <a:r>
              <a:rPr sz="1091" b="1" i="1" spc="7" dirty="0">
                <a:solidFill>
                  <a:srgbClr val="FFC745"/>
                </a:solidFill>
                <a:latin typeface="Calibri"/>
                <a:cs typeface="Calibri"/>
              </a:rPr>
              <a:t>s</a:t>
            </a:r>
            <a:r>
              <a:rPr sz="1091" b="1" i="1" spc="-92" dirty="0">
                <a:solidFill>
                  <a:srgbClr val="FFC745"/>
                </a:solidFill>
                <a:latin typeface="Calibri"/>
                <a:cs typeface="Calibri"/>
              </a:rPr>
              <a:t> </a:t>
            </a:r>
            <a:r>
              <a:rPr sz="1091" b="1" i="1" spc="-7" dirty="0">
                <a:solidFill>
                  <a:srgbClr val="FFC745"/>
                </a:solidFill>
                <a:latin typeface="Calibri"/>
                <a:cs typeface="Calibri"/>
              </a:rPr>
              <a:t>o</a:t>
            </a:r>
            <a:r>
              <a:rPr sz="1091" b="1" i="1" spc="-34" dirty="0">
                <a:solidFill>
                  <a:srgbClr val="FFC745"/>
                </a:solidFill>
                <a:latin typeface="Calibri"/>
                <a:cs typeface="Calibri"/>
              </a:rPr>
              <a:t>ff</a:t>
            </a:r>
            <a:r>
              <a:rPr sz="1091" b="1" i="1" spc="-37" dirty="0">
                <a:solidFill>
                  <a:srgbClr val="FFC745"/>
                </a:solidFill>
                <a:latin typeface="Calibri"/>
                <a:cs typeface="Calibri"/>
              </a:rPr>
              <a:t>e</a:t>
            </a:r>
            <a:r>
              <a:rPr sz="1091" b="1" i="1" spc="-10" dirty="0">
                <a:solidFill>
                  <a:srgbClr val="FFC745"/>
                </a:solidFill>
                <a:latin typeface="Calibri"/>
                <a:cs typeface="Calibri"/>
              </a:rPr>
              <a:t>r</a:t>
            </a:r>
            <a:r>
              <a:rPr sz="1091" b="1" i="1" spc="-92" dirty="0">
                <a:solidFill>
                  <a:srgbClr val="FFC745"/>
                </a:solidFill>
                <a:latin typeface="Calibri"/>
                <a:cs typeface="Calibri"/>
              </a:rPr>
              <a:t> </a:t>
            </a:r>
            <a:r>
              <a:rPr sz="1091" b="1" i="1" spc="-24" dirty="0">
                <a:solidFill>
                  <a:srgbClr val="FFC745"/>
                </a:solidFill>
                <a:latin typeface="Calibri"/>
                <a:cs typeface="Calibri"/>
              </a:rPr>
              <a:t>i</a:t>
            </a:r>
            <a:r>
              <a:rPr sz="1091" b="1" i="1" spc="3" dirty="0">
                <a:solidFill>
                  <a:srgbClr val="FFC745"/>
                </a:solidFill>
                <a:latin typeface="Calibri"/>
                <a:cs typeface="Calibri"/>
              </a:rPr>
              <a:t>s</a:t>
            </a:r>
            <a:r>
              <a:rPr sz="1091" b="1" i="1" spc="-92" dirty="0">
                <a:solidFill>
                  <a:srgbClr val="FFC745"/>
                </a:solidFill>
                <a:latin typeface="Calibri"/>
                <a:cs typeface="Calibri"/>
              </a:rPr>
              <a:t> </a:t>
            </a:r>
            <a:r>
              <a:rPr sz="1091" b="1" i="1" spc="-24" dirty="0">
                <a:solidFill>
                  <a:srgbClr val="FFC745"/>
                </a:solidFill>
                <a:latin typeface="Calibri"/>
                <a:cs typeface="Calibri"/>
              </a:rPr>
              <a:t>fo</a:t>
            </a:r>
            <a:r>
              <a:rPr sz="1091" b="1" i="1" dirty="0">
                <a:solidFill>
                  <a:srgbClr val="FFC745"/>
                </a:solidFill>
                <a:latin typeface="Calibri"/>
                <a:cs typeface="Calibri"/>
              </a:rPr>
              <a:t>r</a:t>
            </a:r>
            <a:r>
              <a:rPr sz="1091" b="1" i="1" spc="-92" dirty="0">
                <a:solidFill>
                  <a:srgbClr val="FFC745"/>
                </a:solidFill>
                <a:latin typeface="Calibri"/>
                <a:cs typeface="Calibri"/>
              </a:rPr>
              <a:t> </a:t>
            </a:r>
            <a:r>
              <a:rPr sz="1091" b="1" i="1" spc="10" dirty="0">
                <a:solidFill>
                  <a:srgbClr val="FFC745"/>
                </a:solidFill>
                <a:latin typeface="Calibri"/>
                <a:cs typeface="Calibri"/>
              </a:rPr>
              <a:t>a</a:t>
            </a:r>
            <a:r>
              <a:rPr sz="1091" b="1" i="1" spc="-92" dirty="0">
                <a:solidFill>
                  <a:srgbClr val="FFC745"/>
                </a:solidFill>
                <a:latin typeface="Calibri"/>
                <a:cs typeface="Calibri"/>
              </a:rPr>
              <a:t> </a:t>
            </a:r>
            <a:r>
              <a:rPr sz="1091" b="1" i="1" spc="-24" dirty="0">
                <a:solidFill>
                  <a:srgbClr val="FFC745"/>
                </a:solidFill>
                <a:latin typeface="Calibri"/>
                <a:cs typeface="Calibri"/>
              </a:rPr>
              <a:t>limi</a:t>
            </a:r>
            <a:r>
              <a:rPr sz="1091" b="1" i="1" spc="-27" dirty="0">
                <a:solidFill>
                  <a:srgbClr val="FFC745"/>
                </a:solidFill>
                <a:latin typeface="Calibri"/>
                <a:cs typeface="Calibri"/>
              </a:rPr>
              <a:t>t</a:t>
            </a:r>
            <a:r>
              <a:rPr sz="1091" b="1" i="1" spc="-34" dirty="0">
                <a:solidFill>
                  <a:srgbClr val="FFC745"/>
                </a:solidFill>
                <a:latin typeface="Calibri"/>
                <a:cs typeface="Calibri"/>
              </a:rPr>
              <a:t>e</a:t>
            </a:r>
            <a:r>
              <a:rPr sz="1091" b="1" i="1" spc="17" dirty="0">
                <a:solidFill>
                  <a:srgbClr val="FFC745"/>
                </a:solidFill>
                <a:latin typeface="Calibri"/>
                <a:cs typeface="Calibri"/>
              </a:rPr>
              <a:t>d</a:t>
            </a:r>
            <a:r>
              <a:rPr sz="1091" b="1" i="1" spc="-92" dirty="0">
                <a:solidFill>
                  <a:srgbClr val="FFC745"/>
                </a:solidFill>
                <a:latin typeface="Calibri"/>
                <a:cs typeface="Calibri"/>
              </a:rPr>
              <a:t> </a:t>
            </a:r>
            <a:r>
              <a:rPr sz="1091" b="1" i="1" spc="-27" dirty="0">
                <a:solidFill>
                  <a:srgbClr val="FFC745"/>
                </a:solidFill>
                <a:latin typeface="Calibri"/>
                <a:cs typeface="Calibri"/>
              </a:rPr>
              <a:t>tim</a:t>
            </a:r>
            <a:r>
              <a:rPr sz="1091" b="1" i="1" spc="-37" dirty="0">
                <a:solidFill>
                  <a:srgbClr val="FFC745"/>
                </a:solidFill>
                <a:latin typeface="Calibri"/>
                <a:cs typeface="Calibri"/>
              </a:rPr>
              <a:t>e</a:t>
            </a:r>
            <a:r>
              <a:rPr sz="1091" b="1" i="1" spc="-34" dirty="0">
                <a:solidFill>
                  <a:srgbClr val="FFC745"/>
                </a:solidFill>
                <a:latin typeface="Calibri"/>
                <a:cs typeface="Calibri"/>
              </a:rPr>
              <a:t>.</a:t>
            </a:r>
            <a:endParaRPr sz="1091">
              <a:solidFill>
                <a:prstClr val="black"/>
              </a:solidFill>
              <a:latin typeface="Calibri"/>
              <a:cs typeface="Calibri"/>
            </a:endParaRPr>
          </a:p>
          <a:p>
            <a:pPr algn="ctr" defTabSz="623446">
              <a:spcBef>
                <a:spcPts val="266"/>
              </a:spcBef>
            </a:pPr>
            <a:r>
              <a:rPr sz="886" spc="-48" dirty="0">
                <a:solidFill>
                  <a:srgbClr val="FFC745"/>
                </a:solidFill>
                <a:latin typeface="Trebuchet MS"/>
                <a:cs typeface="Trebuchet MS"/>
              </a:rPr>
              <a:t>Contact</a:t>
            </a:r>
            <a:r>
              <a:rPr sz="886" spc="-109" dirty="0">
                <a:solidFill>
                  <a:srgbClr val="FFC745"/>
                </a:solidFill>
                <a:latin typeface="Trebuchet MS"/>
                <a:cs typeface="Trebuchet MS"/>
              </a:rPr>
              <a:t> </a:t>
            </a:r>
            <a:r>
              <a:rPr sz="886" spc="-41" dirty="0">
                <a:solidFill>
                  <a:srgbClr val="FFC745"/>
                </a:solidFill>
                <a:latin typeface="Trebuchet MS"/>
                <a:cs typeface="Trebuchet MS"/>
              </a:rPr>
              <a:t>a</a:t>
            </a:r>
            <a:r>
              <a:rPr sz="886" spc="-109" dirty="0">
                <a:solidFill>
                  <a:srgbClr val="FFC745"/>
                </a:solidFill>
                <a:latin typeface="Trebuchet MS"/>
                <a:cs typeface="Trebuchet MS"/>
              </a:rPr>
              <a:t> </a:t>
            </a:r>
            <a:r>
              <a:rPr sz="886" spc="-51" dirty="0">
                <a:solidFill>
                  <a:srgbClr val="FFC745"/>
                </a:solidFill>
                <a:latin typeface="Trebuchet MS"/>
                <a:cs typeface="Trebuchet MS"/>
              </a:rPr>
              <a:t>local</a:t>
            </a:r>
            <a:r>
              <a:rPr sz="886" spc="-106" dirty="0">
                <a:solidFill>
                  <a:srgbClr val="FFC745"/>
                </a:solidFill>
                <a:latin typeface="Trebuchet MS"/>
                <a:cs typeface="Trebuchet MS"/>
              </a:rPr>
              <a:t> </a:t>
            </a:r>
            <a:r>
              <a:rPr sz="886" spc="-27" dirty="0">
                <a:solidFill>
                  <a:srgbClr val="FFC745"/>
                </a:solidFill>
                <a:latin typeface="Trebuchet MS"/>
                <a:cs typeface="Trebuchet MS"/>
              </a:rPr>
              <a:t>mortgage</a:t>
            </a:r>
            <a:r>
              <a:rPr sz="886" spc="-109" dirty="0">
                <a:solidFill>
                  <a:srgbClr val="FFC745"/>
                </a:solidFill>
                <a:latin typeface="Trebuchet MS"/>
                <a:cs typeface="Trebuchet MS"/>
              </a:rPr>
              <a:t> </a:t>
            </a:r>
            <a:r>
              <a:rPr sz="886" spc="-44" dirty="0">
                <a:solidFill>
                  <a:srgbClr val="FFC745"/>
                </a:solidFill>
                <a:latin typeface="Trebuchet MS"/>
                <a:cs typeface="Trebuchet MS"/>
              </a:rPr>
              <a:t>consultant</a:t>
            </a:r>
            <a:r>
              <a:rPr sz="886" spc="-106" dirty="0">
                <a:solidFill>
                  <a:srgbClr val="FFC745"/>
                </a:solidFill>
                <a:latin typeface="Trebuchet MS"/>
                <a:cs typeface="Trebuchet MS"/>
              </a:rPr>
              <a:t> </a:t>
            </a:r>
            <a:r>
              <a:rPr sz="886" spc="-37" dirty="0">
                <a:solidFill>
                  <a:srgbClr val="FFC745"/>
                </a:solidFill>
                <a:latin typeface="Trebuchet MS"/>
                <a:cs typeface="Trebuchet MS"/>
              </a:rPr>
              <a:t>to</a:t>
            </a:r>
            <a:r>
              <a:rPr sz="886" spc="-109" dirty="0">
                <a:solidFill>
                  <a:srgbClr val="FFC745"/>
                </a:solidFill>
                <a:latin typeface="Trebuchet MS"/>
                <a:cs typeface="Trebuchet MS"/>
              </a:rPr>
              <a:t> </a:t>
            </a:r>
            <a:r>
              <a:rPr sz="886" spc="-48" dirty="0">
                <a:solidFill>
                  <a:srgbClr val="FFC745"/>
                </a:solidFill>
                <a:latin typeface="Trebuchet MS"/>
                <a:cs typeface="Trebuchet MS"/>
              </a:rPr>
              <a:t>redeem</a:t>
            </a:r>
            <a:r>
              <a:rPr sz="886" spc="-106" dirty="0">
                <a:solidFill>
                  <a:srgbClr val="FFC745"/>
                </a:solidFill>
                <a:latin typeface="Trebuchet MS"/>
                <a:cs typeface="Trebuchet MS"/>
              </a:rPr>
              <a:t> </a:t>
            </a:r>
            <a:r>
              <a:rPr sz="886" spc="-34" dirty="0">
                <a:solidFill>
                  <a:srgbClr val="FFC745"/>
                </a:solidFill>
                <a:latin typeface="Trebuchet MS"/>
                <a:cs typeface="Trebuchet MS"/>
              </a:rPr>
              <a:t>your</a:t>
            </a:r>
            <a:r>
              <a:rPr sz="886" spc="-109" dirty="0">
                <a:solidFill>
                  <a:srgbClr val="FFC745"/>
                </a:solidFill>
                <a:latin typeface="Trebuchet MS"/>
                <a:cs typeface="Trebuchet MS"/>
              </a:rPr>
              <a:t> </a:t>
            </a:r>
            <a:r>
              <a:rPr sz="886" spc="-44" dirty="0">
                <a:solidFill>
                  <a:srgbClr val="FFC745"/>
                </a:solidFill>
                <a:latin typeface="Trebuchet MS"/>
                <a:cs typeface="Trebuchet MS"/>
              </a:rPr>
              <a:t>complimentary</a:t>
            </a:r>
            <a:r>
              <a:rPr sz="886" spc="-106" dirty="0">
                <a:solidFill>
                  <a:srgbClr val="FFC745"/>
                </a:solidFill>
                <a:latin typeface="Trebuchet MS"/>
                <a:cs typeface="Trebuchet MS"/>
              </a:rPr>
              <a:t> </a:t>
            </a:r>
            <a:r>
              <a:rPr sz="886" spc="-68" dirty="0">
                <a:solidFill>
                  <a:srgbClr val="FFC745"/>
                </a:solidFill>
                <a:latin typeface="Trebuchet MS"/>
                <a:cs typeface="Trebuchet MS"/>
              </a:rPr>
              <a:t>SimpliSafe®</a:t>
            </a:r>
            <a:r>
              <a:rPr sz="886" spc="-109" dirty="0">
                <a:solidFill>
                  <a:srgbClr val="FFC745"/>
                </a:solidFill>
                <a:latin typeface="Trebuchet MS"/>
                <a:cs typeface="Trebuchet MS"/>
              </a:rPr>
              <a:t> </a:t>
            </a:r>
            <a:r>
              <a:rPr sz="886" spc="-51" dirty="0">
                <a:solidFill>
                  <a:srgbClr val="FFC745"/>
                </a:solidFill>
                <a:latin typeface="Trebuchet MS"/>
                <a:cs typeface="Trebuchet MS"/>
              </a:rPr>
              <a:t>security</a:t>
            </a:r>
            <a:r>
              <a:rPr sz="886" spc="-106" dirty="0">
                <a:solidFill>
                  <a:srgbClr val="FFC745"/>
                </a:solidFill>
                <a:latin typeface="Trebuchet MS"/>
                <a:cs typeface="Trebuchet MS"/>
              </a:rPr>
              <a:t> </a:t>
            </a:r>
            <a:r>
              <a:rPr sz="886" spc="-61" dirty="0">
                <a:solidFill>
                  <a:srgbClr val="FFC745"/>
                </a:solidFill>
                <a:latin typeface="Trebuchet MS"/>
                <a:cs typeface="Trebuchet MS"/>
              </a:rPr>
              <a:t>system.</a:t>
            </a:r>
            <a:endParaRPr sz="886">
              <a:solidFill>
                <a:prstClr val="black"/>
              </a:solidFill>
              <a:latin typeface="Trebuchet MS"/>
              <a:cs typeface="Trebuchet MS"/>
            </a:endParaRPr>
          </a:p>
        </p:txBody>
      </p:sp>
      <p:pic>
        <p:nvPicPr>
          <p:cNvPr id="5" name="object 5"/>
          <p:cNvPicPr/>
          <p:nvPr/>
        </p:nvPicPr>
        <p:blipFill>
          <a:blip r:embed="rId2" cstate="print"/>
          <a:stretch>
            <a:fillRect/>
          </a:stretch>
        </p:blipFill>
        <p:spPr>
          <a:xfrm>
            <a:off x="8278091" y="6362739"/>
            <a:ext cx="233795" cy="261468"/>
          </a:xfrm>
          <a:prstGeom prst="rect">
            <a:avLst/>
          </a:prstGeom>
        </p:spPr>
      </p:pic>
      <p:sp>
        <p:nvSpPr>
          <p:cNvPr id="6" name="object 6"/>
          <p:cNvSpPr txBox="1"/>
          <p:nvPr/>
        </p:nvSpPr>
        <p:spPr>
          <a:xfrm>
            <a:off x="3671454" y="6199909"/>
            <a:ext cx="4421332" cy="343333"/>
          </a:xfrm>
          <a:prstGeom prst="rect">
            <a:avLst/>
          </a:prstGeom>
        </p:spPr>
        <p:txBody>
          <a:bodyPr vert="horz" wrap="square" lIns="0" tIns="22513" rIns="0" bIns="0" rtlCol="0">
            <a:spAutoFit/>
          </a:bodyPr>
          <a:lstStyle/>
          <a:p>
            <a:pPr marL="8659" marR="3464" algn="just" defTabSz="623446">
              <a:lnSpc>
                <a:spcPts val="545"/>
              </a:lnSpc>
              <a:spcBef>
                <a:spcPts val="177"/>
              </a:spcBef>
            </a:pPr>
            <a:r>
              <a:rPr sz="545" spc="-27" dirty="0">
                <a:solidFill>
                  <a:srgbClr val="414042"/>
                </a:solidFill>
                <a:latin typeface="Trebuchet MS"/>
                <a:cs typeface="Trebuchet MS"/>
              </a:rPr>
              <a:t>All</a:t>
            </a:r>
            <a:r>
              <a:rPr sz="545" spc="-65" dirty="0">
                <a:solidFill>
                  <a:srgbClr val="414042"/>
                </a:solidFill>
                <a:latin typeface="Trebuchet MS"/>
                <a:cs typeface="Trebuchet MS"/>
              </a:rPr>
              <a:t> </a:t>
            </a:r>
            <a:r>
              <a:rPr sz="545" spc="-37" dirty="0">
                <a:solidFill>
                  <a:srgbClr val="414042"/>
                </a:solidFill>
                <a:latin typeface="Trebuchet MS"/>
                <a:cs typeface="Trebuchet MS"/>
              </a:rPr>
              <a:t>first</a:t>
            </a:r>
            <a:r>
              <a:rPr sz="545" spc="-61" dirty="0">
                <a:solidFill>
                  <a:srgbClr val="414042"/>
                </a:solidFill>
                <a:latin typeface="Trebuchet MS"/>
                <a:cs typeface="Trebuchet MS"/>
              </a:rPr>
              <a:t> </a:t>
            </a:r>
            <a:r>
              <a:rPr sz="545" spc="-17" dirty="0">
                <a:solidFill>
                  <a:srgbClr val="414042"/>
                </a:solidFill>
                <a:latin typeface="Trebuchet MS"/>
                <a:cs typeface="Trebuchet MS"/>
              </a:rPr>
              <a:t>mortgage</a:t>
            </a:r>
            <a:r>
              <a:rPr sz="545" spc="-61" dirty="0">
                <a:solidFill>
                  <a:srgbClr val="414042"/>
                </a:solidFill>
                <a:latin typeface="Trebuchet MS"/>
                <a:cs typeface="Trebuchet MS"/>
              </a:rPr>
              <a:t> </a:t>
            </a:r>
            <a:r>
              <a:rPr sz="545" spc="-24" dirty="0">
                <a:solidFill>
                  <a:srgbClr val="414042"/>
                </a:solidFill>
                <a:latin typeface="Trebuchet MS"/>
                <a:cs typeface="Trebuchet MS"/>
              </a:rPr>
              <a:t>products</a:t>
            </a:r>
            <a:r>
              <a:rPr sz="545" spc="-61" dirty="0">
                <a:solidFill>
                  <a:srgbClr val="414042"/>
                </a:solidFill>
                <a:latin typeface="Trebuchet MS"/>
                <a:cs typeface="Trebuchet MS"/>
              </a:rPr>
              <a:t> </a:t>
            </a:r>
            <a:r>
              <a:rPr sz="545" spc="-37" dirty="0">
                <a:solidFill>
                  <a:srgbClr val="414042"/>
                </a:solidFill>
                <a:latin typeface="Trebuchet MS"/>
                <a:cs typeface="Trebuchet MS"/>
              </a:rPr>
              <a:t>are</a:t>
            </a:r>
            <a:r>
              <a:rPr sz="545" spc="-61" dirty="0">
                <a:solidFill>
                  <a:srgbClr val="414042"/>
                </a:solidFill>
                <a:latin typeface="Trebuchet MS"/>
                <a:cs typeface="Trebuchet MS"/>
              </a:rPr>
              <a:t> </a:t>
            </a:r>
            <a:r>
              <a:rPr sz="545" spc="-24" dirty="0">
                <a:solidFill>
                  <a:srgbClr val="414042"/>
                </a:solidFill>
                <a:latin typeface="Trebuchet MS"/>
                <a:cs typeface="Trebuchet MS"/>
              </a:rPr>
              <a:t>provided</a:t>
            </a:r>
            <a:r>
              <a:rPr sz="545" spc="-61" dirty="0">
                <a:solidFill>
                  <a:srgbClr val="414042"/>
                </a:solidFill>
                <a:latin typeface="Trebuchet MS"/>
                <a:cs typeface="Trebuchet MS"/>
              </a:rPr>
              <a:t> </a:t>
            </a:r>
            <a:r>
              <a:rPr sz="545" spc="-14" dirty="0">
                <a:solidFill>
                  <a:srgbClr val="414042"/>
                </a:solidFill>
                <a:latin typeface="Trebuchet MS"/>
                <a:cs typeface="Trebuchet MS"/>
              </a:rPr>
              <a:t>by</a:t>
            </a:r>
            <a:r>
              <a:rPr sz="545" spc="-65" dirty="0">
                <a:solidFill>
                  <a:srgbClr val="414042"/>
                </a:solidFill>
                <a:latin typeface="Trebuchet MS"/>
                <a:cs typeface="Trebuchet MS"/>
              </a:rPr>
              <a:t> </a:t>
            </a:r>
            <a:r>
              <a:rPr sz="545" spc="-31" dirty="0">
                <a:solidFill>
                  <a:srgbClr val="414042"/>
                </a:solidFill>
                <a:latin typeface="Trebuchet MS"/>
                <a:cs typeface="Trebuchet MS"/>
              </a:rPr>
              <a:t>Prosperity</a:t>
            </a:r>
            <a:r>
              <a:rPr sz="545" spc="-61" dirty="0">
                <a:solidFill>
                  <a:srgbClr val="414042"/>
                </a:solidFill>
                <a:latin typeface="Trebuchet MS"/>
                <a:cs typeface="Trebuchet MS"/>
              </a:rPr>
              <a:t> </a:t>
            </a:r>
            <a:r>
              <a:rPr sz="545" spc="-17" dirty="0">
                <a:solidFill>
                  <a:srgbClr val="414042"/>
                </a:solidFill>
                <a:latin typeface="Trebuchet MS"/>
                <a:cs typeface="Trebuchet MS"/>
              </a:rPr>
              <a:t>Home</a:t>
            </a:r>
            <a:r>
              <a:rPr sz="545" spc="-61" dirty="0">
                <a:solidFill>
                  <a:srgbClr val="414042"/>
                </a:solidFill>
                <a:latin typeface="Trebuchet MS"/>
                <a:cs typeface="Trebuchet MS"/>
              </a:rPr>
              <a:t> </a:t>
            </a:r>
            <a:r>
              <a:rPr sz="545" spc="-24" dirty="0">
                <a:solidFill>
                  <a:srgbClr val="414042"/>
                </a:solidFill>
                <a:latin typeface="Trebuchet MS"/>
                <a:cs typeface="Trebuchet MS"/>
              </a:rPr>
              <a:t>Mortgage,</a:t>
            </a:r>
            <a:r>
              <a:rPr sz="545" spc="-61" dirty="0">
                <a:solidFill>
                  <a:srgbClr val="414042"/>
                </a:solidFill>
                <a:latin typeface="Trebuchet MS"/>
                <a:cs typeface="Trebuchet MS"/>
              </a:rPr>
              <a:t> </a:t>
            </a:r>
            <a:r>
              <a:rPr sz="545" spc="-51" dirty="0">
                <a:solidFill>
                  <a:srgbClr val="414042"/>
                </a:solidFill>
                <a:latin typeface="Trebuchet MS"/>
                <a:cs typeface="Trebuchet MS"/>
              </a:rPr>
              <a:t>LLC.</a:t>
            </a:r>
            <a:r>
              <a:rPr sz="545" spc="-61" dirty="0">
                <a:solidFill>
                  <a:srgbClr val="414042"/>
                </a:solidFill>
                <a:latin typeface="Trebuchet MS"/>
                <a:cs typeface="Trebuchet MS"/>
              </a:rPr>
              <a:t> </a:t>
            </a:r>
            <a:r>
              <a:rPr sz="545" spc="-34" dirty="0">
                <a:solidFill>
                  <a:srgbClr val="414042"/>
                </a:solidFill>
                <a:latin typeface="Trebuchet MS"/>
                <a:cs typeface="Trebuchet MS"/>
              </a:rPr>
              <a:t>(877)</a:t>
            </a:r>
            <a:r>
              <a:rPr sz="545" spc="-61" dirty="0">
                <a:solidFill>
                  <a:srgbClr val="414042"/>
                </a:solidFill>
                <a:latin typeface="Trebuchet MS"/>
                <a:cs typeface="Trebuchet MS"/>
              </a:rPr>
              <a:t> </a:t>
            </a:r>
            <a:r>
              <a:rPr sz="545" spc="-31" dirty="0">
                <a:solidFill>
                  <a:srgbClr val="414042"/>
                </a:solidFill>
                <a:latin typeface="Trebuchet MS"/>
                <a:cs typeface="Trebuchet MS"/>
              </a:rPr>
              <a:t>275-1762.</a:t>
            </a:r>
            <a:r>
              <a:rPr sz="545" spc="-65" dirty="0">
                <a:solidFill>
                  <a:srgbClr val="414042"/>
                </a:solidFill>
                <a:latin typeface="Trebuchet MS"/>
                <a:cs typeface="Trebuchet MS"/>
              </a:rPr>
              <a:t> </a:t>
            </a:r>
            <a:r>
              <a:rPr sz="545" spc="-31" dirty="0">
                <a:solidFill>
                  <a:srgbClr val="414042"/>
                </a:solidFill>
                <a:latin typeface="Trebuchet MS"/>
                <a:cs typeface="Trebuchet MS"/>
              </a:rPr>
              <a:t>Prosperity</a:t>
            </a:r>
            <a:r>
              <a:rPr sz="545" spc="-61" dirty="0">
                <a:solidFill>
                  <a:srgbClr val="414042"/>
                </a:solidFill>
                <a:latin typeface="Trebuchet MS"/>
                <a:cs typeface="Trebuchet MS"/>
              </a:rPr>
              <a:t> </a:t>
            </a:r>
            <a:r>
              <a:rPr sz="545" spc="-17" dirty="0">
                <a:solidFill>
                  <a:srgbClr val="414042"/>
                </a:solidFill>
                <a:latin typeface="Trebuchet MS"/>
                <a:cs typeface="Trebuchet MS"/>
              </a:rPr>
              <a:t>Home</a:t>
            </a:r>
            <a:r>
              <a:rPr sz="545" spc="-61" dirty="0">
                <a:solidFill>
                  <a:srgbClr val="414042"/>
                </a:solidFill>
                <a:latin typeface="Trebuchet MS"/>
                <a:cs typeface="Trebuchet MS"/>
              </a:rPr>
              <a:t> </a:t>
            </a:r>
            <a:r>
              <a:rPr sz="545" spc="-24" dirty="0">
                <a:solidFill>
                  <a:srgbClr val="414042"/>
                </a:solidFill>
                <a:latin typeface="Trebuchet MS"/>
                <a:cs typeface="Trebuchet MS"/>
              </a:rPr>
              <a:t>Mortgage,</a:t>
            </a:r>
            <a:r>
              <a:rPr sz="545" spc="-61" dirty="0">
                <a:solidFill>
                  <a:srgbClr val="414042"/>
                </a:solidFill>
                <a:latin typeface="Trebuchet MS"/>
                <a:cs typeface="Trebuchet MS"/>
              </a:rPr>
              <a:t> </a:t>
            </a:r>
            <a:r>
              <a:rPr sz="545" spc="-34" dirty="0">
                <a:solidFill>
                  <a:srgbClr val="414042"/>
                </a:solidFill>
                <a:latin typeface="Trebuchet MS"/>
                <a:cs typeface="Trebuchet MS"/>
              </a:rPr>
              <a:t>LLC</a:t>
            </a:r>
            <a:r>
              <a:rPr sz="545" spc="-61" dirty="0">
                <a:solidFill>
                  <a:srgbClr val="414042"/>
                </a:solidFill>
                <a:latin typeface="Trebuchet MS"/>
                <a:cs typeface="Trebuchet MS"/>
              </a:rPr>
              <a:t> </a:t>
            </a:r>
            <a:r>
              <a:rPr sz="545" spc="-24" dirty="0">
                <a:solidFill>
                  <a:srgbClr val="414042"/>
                </a:solidFill>
                <a:latin typeface="Trebuchet MS"/>
                <a:cs typeface="Trebuchet MS"/>
              </a:rPr>
              <a:t>products</a:t>
            </a:r>
            <a:r>
              <a:rPr sz="545" spc="-61" dirty="0">
                <a:solidFill>
                  <a:srgbClr val="414042"/>
                </a:solidFill>
                <a:latin typeface="Trebuchet MS"/>
                <a:cs typeface="Trebuchet MS"/>
              </a:rPr>
              <a:t> </a:t>
            </a:r>
            <a:r>
              <a:rPr sz="545" spc="-24" dirty="0">
                <a:solidFill>
                  <a:srgbClr val="414042"/>
                </a:solidFill>
                <a:latin typeface="Trebuchet MS"/>
                <a:cs typeface="Trebuchet MS"/>
              </a:rPr>
              <a:t>may</a:t>
            </a:r>
            <a:r>
              <a:rPr sz="545" spc="-65" dirty="0">
                <a:solidFill>
                  <a:srgbClr val="414042"/>
                </a:solidFill>
                <a:latin typeface="Trebuchet MS"/>
                <a:cs typeface="Trebuchet MS"/>
              </a:rPr>
              <a:t> </a:t>
            </a:r>
            <a:r>
              <a:rPr sz="545" spc="-20" dirty="0">
                <a:solidFill>
                  <a:srgbClr val="414042"/>
                </a:solidFill>
                <a:latin typeface="Trebuchet MS"/>
                <a:cs typeface="Trebuchet MS"/>
              </a:rPr>
              <a:t>not</a:t>
            </a:r>
            <a:r>
              <a:rPr sz="545" spc="-61" dirty="0">
                <a:solidFill>
                  <a:srgbClr val="414042"/>
                </a:solidFill>
                <a:latin typeface="Trebuchet MS"/>
                <a:cs typeface="Trebuchet MS"/>
              </a:rPr>
              <a:t> </a:t>
            </a:r>
            <a:r>
              <a:rPr sz="545" spc="-17" dirty="0">
                <a:solidFill>
                  <a:srgbClr val="414042"/>
                </a:solidFill>
                <a:latin typeface="Trebuchet MS"/>
                <a:cs typeface="Trebuchet MS"/>
              </a:rPr>
              <a:t>be</a:t>
            </a:r>
            <a:r>
              <a:rPr sz="545" spc="-61" dirty="0">
                <a:solidFill>
                  <a:srgbClr val="414042"/>
                </a:solidFill>
                <a:latin typeface="Trebuchet MS"/>
                <a:cs typeface="Trebuchet MS"/>
              </a:rPr>
              <a:t> </a:t>
            </a:r>
            <a:r>
              <a:rPr sz="545" spc="-34" dirty="0">
                <a:solidFill>
                  <a:srgbClr val="414042"/>
                </a:solidFill>
                <a:latin typeface="Trebuchet MS"/>
                <a:cs typeface="Trebuchet MS"/>
              </a:rPr>
              <a:t>available</a:t>
            </a:r>
            <a:r>
              <a:rPr sz="545" spc="-61" dirty="0">
                <a:solidFill>
                  <a:srgbClr val="414042"/>
                </a:solidFill>
                <a:latin typeface="Trebuchet MS"/>
                <a:cs typeface="Trebuchet MS"/>
              </a:rPr>
              <a:t> </a:t>
            </a:r>
            <a:r>
              <a:rPr sz="545" spc="-20" dirty="0">
                <a:solidFill>
                  <a:srgbClr val="414042"/>
                </a:solidFill>
                <a:latin typeface="Trebuchet MS"/>
                <a:cs typeface="Trebuchet MS"/>
              </a:rPr>
              <a:t>in</a:t>
            </a:r>
            <a:r>
              <a:rPr sz="545" spc="-61" dirty="0">
                <a:solidFill>
                  <a:srgbClr val="414042"/>
                </a:solidFill>
                <a:latin typeface="Trebuchet MS"/>
                <a:cs typeface="Trebuchet MS"/>
              </a:rPr>
              <a:t> </a:t>
            </a:r>
            <a:r>
              <a:rPr sz="545" spc="-44" dirty="0">
                <a:solidFill>
                  <a:srgbClr val="414042"/>
                </a:solidFill>
                <a:latin typeface="Trebuchet MS"/>
                <a:cs typeface="Trebuchet MS"/>
              </a:rPr>
              <a:t>all </a:t>
            </a:r>
            <a:r>
              <a:rPr sz="545" spc="-41" dirty="0">
                <a:solidFill>
                  <a:srgbClr val="414042"/>
                </a:solidFill>
                <a:latin typeface="Trebuchet MS"/>
                <a:cs typeface="Trebuchet MS"/>
              </a:rPr>
              <a:t> </a:t>
            </a:r>
            <a:r>
              <a:rPr sz="545" spc="-48" dirty="0">
                <a:solidFill>
                  <a:srgbClr val="414042"/>
                </a:solidFill>
                <a:latin typeface="Trebuchet MS"/>
                <a:cs typeface="Trebuchet MS"/>
              </a:rPr>
              <a:t>areas. </a:t>
            </a:r>
            <a:r>
              <a:rPr sz="545" spc="-17" dirty="0">
                <a:solidFill>
                  <a:srgbClr val="414042"/>
                </a:solidFill>
                <a:latin typeface="Trebuchet MS"/>
                <a:cs typeface="Trebuchet MS"/>
              </a:rPr>
              <a:t>Not </a:t>
            </a:r>
            <a:r>
              <a:rPr sz="545" spc="-41" dirty="0">
                <a:solidFill>
                  <a:srgbClr val="414042"/>
                </a:solidFill>
                <a:latin typeface="Trebuchet MS"/>
                <a:cs typeface="Trebuchet MS"/>
              </a:rPr>
              <a:t>all </a:t>
            </a:r>
            <a:r>
              <a:rPr sz="545" spc="-27" dirty="0">
                <a:solidFill>
                  <a:srgbClr val="414042"/>
                </a:solidFill>
                <a:latin typeface="Trebuchet MS"/>
                <a:cs typeface="Trebuchet MS"/>
              </a:rPr>
              <a:t>borrowers </a:t>
            </a:r>
            <a:r>
              <a:rPr sz="545" spc="-37" dirty="0">
                <a:solidFill>
                  <a:srgbClr val="414042"/>
                </a:solidFill>
                <a:latin typeface="Trebuchet MS"/>
                <a:cs typeface="Trebuchet MS"/>
              </a:rPr>
              <a:t>will </a:t>
            </a:r>
            <a:r>
              <a:rPr sz="545" spc="-44" dirty="0">
                <a:solidFill>
                  <a:srgbClr val="414042"/>
                </a:solidFill>
                <a:latin typeface="Trebuchet MS"/>
                <a:cs typeface="Trebuchet MS"/>
              </a:rPr>
              <a:t>qualify. </a:t>
            </a:r>
            <a:r>
              <a:rPr sz="545" spc="-27" dirty="0">
                <a:solidFill>
                  <a:srgbClr val="414042"/>
                </a:solidFill>
                <a:latin typeface="Trebuchet MS"/>
                <a:cs typeface="Trebuchet MS"/>
              </a:rPr>
              <a:t>Licensed </a:t>
            </a:r>
            <a:r>
              <a:rPr sz="545" spc="-14" dirty="0">
                <a:solidFill>
                  <a:srgbClr val="414042"/>
                </a:solidFill>
                <a:latin typeface="Trebuchet MS"/>
                <a:cs typeface="Trebuchet MS"/>
              </a:rPr>
              <a:t>by </a:t>
            </a:r>
            <a:r>
              <a:rPr sz="545" spc="-31" dirty="0">
                <a:solidFill>
                  <a:srgbClr val="414042"/>
                </a:solidFill>
                <a:latin typeface="Trebuchet MS"/>
                <a:cs typeface="Trebuchet MS"/>
              </a:rPr>
              <a:t>the </a:t>
            </a:r>
            <a:r>
              <a:rPr sz="545" spc="-27" dirty="0">
                <a:solidFill>
                  <a:srgbClr val="414042"/>
                </a:solidFill>
                <a:latin typeface="Trebuchet MS"/>
                <a:cs typeface="Trebuchet MS"/>
              </a:rPr>
              <a:t>Department of </a:t>
            </a:r>
            <a:r>
              <a:rPr sz="545" spc="-24" dirty="0">
                <a:solidFill>
                  <a:srgbClr val="414042"/>
                </a:solidFill>
                <a:latin typeface="Trebuchet MS"/>
                <a:cs typeface="Trebuchet MS"/>
              </a:rPr>
              <a:t>Business Oversight </a:t>
            </a:r>
            <a:r>
              <a:rPr sz="545" spc="-20" dirty="0">
                <a:solidFill>
                  <a:srgbClr val="414042"/>
                </a:solidFill>
                <a:latin typeface="Trebuchet MS"/>
                <a:cs typeface="Trebuchet MS"/>
              </a:rPr>
              <a:t>under </a:t>
            </a:r>
            <a:r>
              <a:rPr sz="545" spc="-31" dirty="0">
                <a:solidFill>
                  <a:srgbClr val="414042"/>
                </a:solidFill>
                <a:latin typeface="Trebuchet MS"/>
                <a:cs typeface="Trebuchet MS"/>
              </a:rPr>
              <a:t>the </a:t>
            </a:r>
            <a:r>
              <a:rPr sz="545" spc="-34" dirty="0">
                <a:solidFill>
                  <a:srgbClr val="414042"/>
                </a:solidFill>
                <a:latin typeface="Trebuchet MS"/>
                <a:cs typeface="Trebuchet MS"/>
              </a:rPr>
              <a:t>California Residential </a:t>
            </a:r>
            <a:r>
              <a:rPr sz="545" spc="-10" dirty="0">
                <a:solidFill>
                  <a:srgbClr val="414042"/>
                </a:solidFill>
                <a:latin typeface="Trebuchet MS"/>
                <a:cs typeface="Trebuchet MS"/>
              </a:rPr>
              <a:t>Mortgage </a:t>
            </a:r>
            <a:r>
              <a:rPr sz="545" spc="-17" dirty="0">
                <a:solidFill>
                  <a:srgbClr val="414042"/>
                </a:solidFill>
                <a:latin typeface="Trebuchet MS"/>
                <a:cs typeface="Trebuchet MS"/>
              </a:rPr>
              <a:t>Lending </a:t>
            </a:r>
            <a:r>
              <a:rPr sz="545" spc="-48" dirty="0">
                <a:solidFill>
                  <a:srgbClr val="414042"/>
                </a:solidFill>
                <a:latin typeface="Trebuchet MS"/>
                <a:cs typeface="Trebuchet MS"/>
              </a:rPr>
              <a:t>Act. </a:t>
            </a:r>
            <a:r>
              <a:rPr sz="545" spc="-27" dirty="0">
                <a:solidFill>
                  <a:srgbClr val="414042"/>
                </a:solidFill>
                <a:latin typeface="Trebuchet MS"/>
                <a:cs typeface="Trebuchet MS"/>
              </a:rPr>
              <a:t>Licensed </a:t>
            </a:r>
            <a:r>
              <a:rPr sz="545" spc="-14" dirty="0">
                <a:solidFill>
                  <a:srgbClr val="414042"/>
                </a:solidFill>
                <a:latin typeface="Trebuchet MS"/>
                <a:cs typeface="Trebuchet MS"/>
              </a:rPr>
              <a:t>by </a:t>
            </a:r>
            <a:r>
              <a:rPr sz="545" spc="-34" dirty="0">
                <a:solidFill>
                  <a:srgbClr val="414042"/>
                </a:solidFill>
                <a:latin typeface="Trebuchet MS"/>
                <a:cs typeface="Trebuchet MS"/>
              </a:rPr>
              <a:t>the </a:t>
            </a:r>
            <a:r>
              <a:rPr sz="545" spc="-31" dirty="0">
                <a:solidFill>
                  <a:srgbClr val="414042"/>
                </a:solidFill>
                <a:latin typeface="Trebuchet MS"/>
                <a:cs typeface="Trebuchet MS"/>
              </a:rPr>
              <a:t> Delaware</a:t>
            </a:r>
            <a:r>
              <a:rPr sz="545" spc="-82" dirty="0">
                <a:solidFill>
                  <a:srgbClr val="414042"/>
                </a:solidFill>
                <a:latin typeface="Trebuchet MS"/>
                <a:cs typeface="Trebuchet MS"/>
              </a:rPr>
              <a:t> </a:t>
            </a:r>
            <a:r>
              <a:rPr sz="545" spc="-37" dirty="0">
                <a:solidFill>
                  <a:srgbClr val="414042"/>
                </a:solidFill>
                <a:latin typeface="Trebuchet MS"/>
                <a:cs typeface="Trebuchet MS"/>
              </a:rPr>
              <a:t>State</a:t>
            </a:r>
            <a:r>
              <a:rPr sz="545" spc="-78" dirty="0">
                <a:solidFill>
                  <a:srgbClr val="414042"/>
                </a:solidFill>
                <a:latin typeface="Trebuchet MS"/>
                <a:cs typeface="Trebuchet MS"/>
              </a:rPr>
              <a:t> </a:t>
            </a:r>
            <a:r>
              <a:rPr sz="545" spc="-24" dirty="0">
                <a:solidFill>
                  <a:srgbClr val="414042"/>
                </a:solidFill>
                <a:latin typeface="Trebuchet MS"/>
                <a:cs typeface="Trebuchet MS"/>
              </a:rPr>
              <a:t>Bank</a:t>
            </a:r>
            <a:r>
              <a:rPr sz="545" spc="-82" dirty="0">
                <a:solidFill>
                  <a:srgbClr val="414042"/>
                </a:solidFill>
                <a:latin typeface="Trebuchet MS"/>
                <a:cs typeface="Trebuchet MS"/>
              </a:rPr>
              <a:t> </a:t>
            </a:r>
            <a:r>
              <a:rPr sz="545" spc="-31" dirty="0">
                <a:solidFill>
                  <a:srgbClr val="414042"/>
                </a:solidFill>
                <a:latin typeface="Trebuchet MS"/>
                <a:cs typeface="Trebuchet MS"/>
              </a:rPr>
              <a:t>Commissioner.</a:t>
            </a:r>
            <a:r>
              <a:rPr sz="545" spc="-78" dirty="0">
                <a:solidFill>
                  <a:srgbClr val="414042"/>
                </a:solidFill>
                <a:latin typeface="Trebuchet MS"/>
                <a:cs typeface="Trebuchet MS"/>
              </a:rPr>
              <a:t> </a:t>
            </a:r>
            <a:r>
              <a:rPr sz="545" spc="-24" dirty="0">
                <a:solidFill>
                  <a:srgbClr val="414042"/>
                </a:solidFill>
                <a:latin typeface="Trebuchet MS"/>
                <a:cs typeface="Trebuchet MS"/>
              </a:rPr>
              <a:t>Massachusetts</a:t>
            </a:r>
            <a:r>
              <a:rPr sz="545" spc="-82" dirty="0">
                <a:solidFill>
                  <a:srgbClr val="414042"/>
                </a:solidFill>
                <a:latin typeface="Trebuchet MS"/>
                <a:cs typeface="Trebuchet MS"/>
              </a:rPr>
              <a:t> </a:t>
            </a:r>
            <a:r>
              <a:rPr sz="545" spc="-10" dirty="0">
                <a:solidFill>
                  <a:srgbClr val="414042"/>
                </a:solidFill>
                <a:latin typeface="Trebuchet MS"/>
                <a:cs typeface="Trebuchet MS"/>
              </a:rPr>
              <a:t>Mortgage</a:t>
            </a:r>
            <a:r>
              <a:rPr sz="545" spc="-78" dirty="0">
                <a:solidFill>
                  <a:srgbClr val="414042"/>
                </a:solidFill>
                <a:latin typeface="Trebuchet MS"/>
                <a:cs typeface="Trebuchet MS"/>
              </a:rPr>
              <a:t> </a:t>
            </a:r>
            <a:r>
              <a:rPr sz="545" spc="-31" dirty="0">
                <a:solidFill>
                  <a:srgbClr val="414042"/>
                </a:solidFill>
                <a:latin typeface="Trebuchet MS"/>
                <a:cs typeface="Trebuchet MS"/>
              </a:rPr>
              <a:t>Lender</a:t>
            </a:r>
            <a:r>
              <a:rPr sz="545" spc="-82" dirty="0">
                <a:solidFill>
                  <a:srgbClr val="414042"/>
                </a:solidFill>
                <a:latin typeface="Trebuchet MS"/>
                <a:cs typeface="Trebuchet MS"/>
              </a:rPr>
              <a:t> </a:t>
            </a:r>
            <a:r>
              <a:rPr sz="545" spc="-31" dirty="0">
                <a:solidFill>
                  <a:srgbClr val="414042"/>
                </a:solidFill>
                <a:latin typeface="Trebuchet MS"/>
                <a:cs typeface="Trebuchet MS"/>
              </a:rPr>
              <a:t>License</a:t>
            </a:r>
            <a:r>
              <a:rPr sz="545" spc="-78" dirty="0">
                <a:solidFill>
                  <a:srgbClr val="414042"/>
                </a:solidFill>
                <a:latin typeface="Trebuchet MS"/>
                <a:cs typeface="Trebuchet MS"/>
              </a:rPr>
              <a:t> </a:t>
            </a:r>
            <a:r>
              <a:rPr sz="545" spc="-24" dirty="0">
                <a:solidFill>
                  <a:srgbClr val="414042"/>
                </a:solidFill>
                <a:latin typeface="Trebuchet MS"/>
                <a:cs typeface="Trebuchet MS"/>
              </a:rPr>
              <a:t>ML75164.</a:t>
            </a:r>
            <a:r>
              <a:rPr sz="545" spc="-82" dirty="0">
                <a:solidFill>
                  <a:srgbClr val="414042"/>
                </a:solidFill>
                <a:latin typeface="Trebuchet MS"/>
                <a:cs typeface="Trebuchet MS"/>
              </a:rPr>
              <a:t> </a:t>
            </a:r>
            <a:r>
              <a:rPr sz="545" spc="-27" dirty="0">
                <a:solidFill>
                  <a:srgbClr val="414042"/>
                </a:solidFill>
                <a:latin typeface="Trebuchet MS"/>
                <a:cs typeface="Trebuchet MS"/>
              </a:rPr>
              <a:t>Licensed</a:t>
            </a:r>
            <a:r>
              <a:rPr sz="545" spc="-78" dirty="0">
                <a:solidFill>
                  <a:srgbClr val="414042"/>
                </a:solidFill>
                <a:latin typeface="Trebuchet MS"/>
                <a:cs typeface="Trebuchet MS"/>
              </a:rPr>
              <a:t> </a:t>
            </a:r>
            <a:r>
              <a:rPr sz="545" spc="-14" dirty="0">
                <a:solidFill>
                  <a:srgbClr val="414042"/>
                </a:solidFill>
                <a:latin typeface="Trebuchet MS"/>
                <a:cs typeface="Trebuchet MS"/>
              </a:rPr>
              <a:t>by</a:t>
            </a:r>
            <a:r>
              <a:rPr sz="545" spc="-78" dirty="0">
                <a:solidFill>
                  <a:srgbClr val="414042"/>
                </a:solidFill>
                <a:latin typeface="Trebuchet MS"/>
                <a:cs typeface="Trebuchet MS"/>
              </a:rPr>
              <a:t> </a:t>
            </a:r>
            <a:r>
              <a:rPr sz="545" spc="-31" dirty="0">
                <a:solidFill>
                  <a:srgbClr val="414042"/>
                </a:solidFill>
                <a:latin typeface="Trebuchet MS"/>
                <a:cs typeface="Trebuchet MS"/>
              </a:rPr>
              <a:t>the</a:t>
            </a:r>
            <a:r>
              <a:rPr sz="545" spc="-82" dirty="0">
                <a:solidFill>
                  <a:srgbClr val="414042"/>
                </a:solidFill>
                <a:latin typeface="Trebuchet MS"/>
                <a:cs typeface="Trebuchet MS"/>
              </a:rPr>
              <a:t> </a:t>
            </a:r>
            <a:r>
              <a:rPr sz="545" spc="-31" dirty="0">
                <a:solidFill>
                  <a:srgbClr val="414042"/>
                </a:solidFill>
                <a:latin typeface="Trebuchet MS"/>
                <a:cs typeface="Trebuchet MS"/>
              </a:rPr>
              <a:t>NJ</a:t>
            </a:r>
            <a:r>
              <a:rPr sz="545" spc="-78" dirty="0">
                <a:solidFill>
                  <a:srgbClr val="414042"/>
                </a:solidFill>
                <a:latin typeface="Trebuchet MS"/>
                <a:cs typeface="Trebuchet MS"/>
              </a:rPr>
              <a:t> </a:t>
            </a:r>
            <a:r>
              <a:rPr sz="545" spc="-27" dirty="0">
                <a:solidFill>
                  <a:srgbClr val="414042"/>
                </a:solidFill>
                <a:latin typeface="Trebuchet MS"/>
                <a:cs typeface="Trebuchet MS"/>
              </a:rPr>
              <a:t>Department</a:t>
            </a:r>
            <a:r>
              <a:rPr sz="545" spc="-82" dirty="0">
                <a:solidFill>
                  <a:srgbClr val="414042"/>
                </a:solidFill>
                <a:latin typeface="Trebuchet MS"/>
                <a:cs typeface="Trebuchet MS"/>
              </a:rPr>
              <a:t> </a:t>
            </a:r>
            <a:r>
              <a:rPr sz="545" spc="-27" dirty="0">
                <a:solidFill>
                  <a:srgbClr val="414042"/>
                </a:solidFill>
                <a:latin typeface="Trebuchet MS"/>
                <a:cs typeface="Trebuchet MS"/>
              </a:rPr>
              <a:t>of</a:t>
            </a:r>
            <a:r>
              <a:rPr sz="545" spc="-78" dirty="0">
                <a:solidFill>
                  <a:srgbClr val="414042"/>
                </a:solidFill>
                <a:latin typeface="Trebuchet MS"/>
                <a:cs typeface="Trebuchet MS"/>
              </a:rPr>
              <a:t> </a:t>
            </a:r>
            <a:r>
              <a:rPr sz="545" spc="-17" dirty="0">
                <a:solidFill>
                  <a:srgbClr val="414042"/>
                </a:solidFill>
                <a:latin typeface="Trebuchet MS"/>
                <a:cs typeface="Trebuchet MS"/>
              </a:rPr>
              <a:t>Banking</a:t>
            </a:r>
            <a:r>
              <a:rPr sz="545" spc="-82" dirty="0">
                <a:solidFill>
                  <a:srgbClr val="414042"/>
                </a:solidFill>
                <a:latin typeface="Trebuchet MS"/>
                <a:cs typeface="Trebuchet MS"/>
              </a:rPr>
              <a:t> </a:t>
            </a:r>
            <a:r>
              <a:rPr sz="545" spc="-17" dirty="0">
                <a:solidFill>
                  <a:srgbClr val="414042"/>
                </a:solidFill>
                <a:latin typeface="Trebuchet MS"/>
                <a:cs typeface="Trebuchet MS"/>
              </a:rPr>
              <a:t>and</a:t>
            </a:r>
            <a:r>
              <a:rPr sz="545" spc="-78" dirty="0">
                <a:solidFill>
                  <a:srgbClr val="414042"/>
                </a:solidFill>
                <a:latin typeface="Trebuchet MS"/>
                <a:cs typeface="Trebuchet MS"/>
              </a:rPr>
              <a:t> </a:t>
            </a:r>
            <a:r>
              <a:rPr sz="545" spc="-34" dirty="0">
                <a:solidFill>
                  <a:srgbClr val="414042"/>
                </a:solidFill>
                <a:latin typeface="Trebuchet MS"/>
                <a:cs typeface="Trebuchet MS"/>
              </a:rPr>
              <a:t>Insurance.</a:t>
            </a:r>
            <a:r>
              <a:rPr sz="545" spc="-82" dirty="0">
                <a:solidFill>
                  <a:srgbClr val="414042"/>
                </a:solidFill>
                <a:latin typeface="Trebuchet MS"/>
                <a:cs typeface="Trebuchet MS"/>
              </a:rPr>
              <a:t> </a:t>
            </a:r>
            <a:r>
              <a:rPr sz="545" spc="-17" dirty="0">
                <a:solidFill>
                  <a:srgbClr val="414042"/>
                </a:solidFill>
                <a:latin typeface="Trebuchet MS"/>
                <a:cs typeface="Trebuchet MS"/>
              </a:rPr>
              <a:t>Also</a:t>
            </a:r>
            <a:r>
              <a:rPr sz="545" spc="-78" dirty="0">
                <a:solidFill>
                  <a:srgbClr val="414042"/>
                </a:solidFill>
                <a:latin typeface="Trebuchet MS"/>
                <a:cs typeface="Trebuchet MS"/>
              </a:rPr>
              <a:t> </a:t>
            </a:r>
            <a:r>
              <a:rPr sz="545" spc="-31" dirty="0">
                <a:solidFill>
                  <a:srgbClr val="414042"/>
                </a:solidFill>
                <a:latin typeface="Trebuchet MS"/>
                <a:cs typeface="Trebuchet MS"/>
              </a:rPr>
              <a:t>licensed</a:t>
            </a:r>
            <a:r>
              <a:rPr sz="545" spc="-78" dirty="0">
                <a:solidFill>
                  <a:srgbClr val="414042"/>
                </a:solidFill>
                <a:latin typeface="Trebuchet MS"/>
                <a:cs typeface="Trebuchet MS"/>
              </a:rPr>
              <a:t> </a:t>
            </a:r>
            <a:r>
              <a:rPr sz="545" spc="-27" dirty="0">
                <a:solidFill>
                  <a:srgbClr val="414042"/>
                </a:solidFill>
                <a:latin typeface="Trebuchet MS"/>
                <a:cs typeface="Trebuchet MS"/>
              </a:rPr>
              <a:t>in </a:t>
            </a:r>
            <a:r>
              <a:rPr sz="545" spc="-24" dirty="0">
                <a:solidFill>
                  <a:srgbClr val="414042"/>
                </a:solidFill>
                <a:latin typeface="Trebuchet MS"/>
                <a:cs typeface="Trebuchet MS"/>
              </a:rPr>
              <a:t> </a:t>
            </a:r>
            <a:r>
              <a:rPr sz="545" spc="-41" dirty="0">
                <a:solidFill>
                  <a:srgbClr val="414042"/>
                </a:solidFill>
                <a:latin typeface="Trebuchet MS"/>
                <a:cs typeface="Trebuchet MS"/>
              </a:rPr>
              <a:t>AL,</a:t>
            </a:r>
            <a:r>
              <a:rPr sz="545" spc="-78" dirty="0">
                <a:solidFill>
                  <a:srgbClr val="414042"/>
                </a:solidFill>
                <a:latin typeface="Trebuchet MS"/>
                <a:cs typeface="Trebuchet MS"/>
              </a:rPr>
              <a:t> </a:t>
            </a:r>
            <a:r>
              <a:rPr sz="545" spc="-44" dirty="0">
                <a:solidFill>
                  <a:srgbClr val="414042"/>
                </a:solidFill>
                <a:latin typeface="Trebuchet MS"/>
                <a:cs typeface="Trebuchet MS"/>
              </a:rPr>
              <a:t>AR,</a:t>
            </a:r>
            <a:r>
              <a:rPr sz="545" spc="-78" dirty="0">
                <a:solidFill>
                  <a:srgbClr val="414042"/>
                </a:solidFill>
                <a:latin typeface="Trebuchet MS"/>
                <a:cs typeface="Trebuchet MS"/>
              </a:rPr>
              <a:t> </a:t>
            </a:r>
            <a:r>
              <a:rPr sz="545" spc="-34" dirty="0">
                <a:solidFill>
                  <a:srgbClr val="414042"/>
                </a:solidFill>
                <a:latin typeface="Trebuchet MS"/>
                <a:cs typeface="Trebuchet MS"/>
              </a:rPr>
              <a:t>AZ,</a:t>
            </a:r>
            <a:r>
              <a:rPr sz="545" spc="-78" dirty="0">
                <a:solidFill>
                  <a:srgbClr val="414042"/>
                </a:solidFill>
                <a:latin typeface="Trebuchet MS"/>
                <a:cs typeface="Trebuchet MS"/>
              </a:rPr>
              <a:t> </a:t>
            </a:r>
            <a:r>
              <a:rPr sz="545" spc="-51" dirty="0">
                <a:solidFill>
                  <a:srgbClr val="414042"/>
                </a:solidFill>
                <a:latin typeface="Trebuchet MS"/>
                <a:cs typeface="Trebuchet MS"/>
              </a:rPr>
              <a:t>CO,</a:t>
            </a:r>
            <a:r>
              <a:rPr sz="545" spc="-78" dirty="0">
                <a:solidFill>
                  <a:srgbClr val="414042"/>
                </a:solidFill>
                <a:latin typeface="Trebuchet MS"/>
                <a:cs typeface="Trebuchet MS"/>
              </a:rPr>
              <a:t> </a:t>
            </a:r>
            <a:r>
              <a:rPr sz="545" spc="-61" dirty="0">
                <a:solidFill>
                  <a:srgbClr val="414042"/>
                </a:solidFill>
                <a:latin typeface="Trebuchet MS"/>
                <a:cs typeface="Trebuchet MS"/>
              </a:rPr>
              <a:t>CT,</a:t>
            </a:r>
            <a:r>
              <a:rPr sz="545" spc="-78" dirty="0">
                <a:solidFill>
                  <a:srgbClr val="414042"/>
                </a:solidFill>
                <a:latin typeface="Trebuchet MS"/>
                <a:cs typeface="Trebuchet MS"/>
              </a:rPr>
              <a:t> </a:t>
            </a:r>
            <a:r>
              <a:rPr sz="545" spc="-34" dirty="0">
                <a:solidFill>
                  <a:srgbClr val="414042"/>
                </a:solidFill>
                <a:latin typeface="Trebuchet MS"/>
                <a:cs typeface="Trebuchet MS"/>
              </a:rPr>
              <a:t>DC,</a:t>
            </a:r>
            <a:r>
              <a:rPr sz="545" spc="-78" dirty="0">
                <a:solidFill>
                  <a:srgbClr val="414042"/>
                </a:solidFill>
                <a:latin typeface="Trebuchet MS"/>
                <a:cs typeface="Trebuchet MS"/>
              </a:rPr>
              <a:t> </a:t>
            </a:r>
            <a:r>
              <a:rPr sz="545" spc="-55" dirty="0">
                <a:solidFill>
                  <a:srgbClr val="414042"/>
                </a:solidFill>
                <a:latin typeface="Trebuchet MS"/>
                <a:cs typeface="Trebuchet MS"/>
              </a:rPr>
              <a:t>FL,</a:t>
            </a:r>
            <a:r>
              <a:rPr sz="545" spc="-78" dirty="0">
                <a:solidFill>
                  <a:srgbClr val="414042"/>
                </a:solidFill>
                <a:latin typeface="Trebuchet MS"/>
                <a:cs typeface="Trebuchet MS"/>
              </a:rPr>
              <a:t> </a:t>
            </a:r>
            <a:r>
              <a:rPr sz="545" spc="-41" dirty="0">
                <a:solidFill>
                  <a:srgbClr val="414042"/>
                </a:solidFill>
                <a:latin typeface="Trebuchet MS"/>
                <a:cs typeface="Trebuchet MS"/>
              </a:rPr>
              <a:t>GA,</a:t>
            </a:r>
            <a:r>
              <a:rPr sz="545" spc="-75" dirty="0">
                <a:solidFill>
                  <a:srgbClr val="414042"/>
                </a:solidFill>
                <a:latin typeface="Trebuchet MS"/>
                <a:cs typeface="Trebuchet MS"/>
              </a:rPr>
              <a:t> </a:t>
            </a:r>
            <a:r>
              <a:rPr sz="545" spc="-44" dirty="0">
                <a:solidFill>
                  <a:srgbClr val="414042"/>
                </a:solidFill>
                <a:latin typeface="Trebuchet MS"/>
                <a:cs typeface="Trebuchet MS"/>
              </a:rPr>
              <a:t>ID,</a:t>
            </a:r>
            <a:r>
              <a:rPr sz="545" spc="-78" dirty="0">
                <a:solidFill>
                  <a:srgbClr val="414042"/>
                </a:solidFill>
                <a:latin typeface="Trebuchet MS"/>
                <a:cs typeface="Trebuchet MS"/>
              </a:rPr>
              <a:t> </a:t>
            </a:r>
            <a:r>
              <a:rPr sz="545" spc="-55" dirty="0">
                <a:solidFill>
                  <a:srgbClr val="414042"/>
                </a:solidFill>
                <a:latin typeface="Trebuchet MS"/>
                <a:cs typeface="Trebuchet MS"/>
              </a:rPr>
              <a:t>IL,</a:t>
            </a:r>
            <a:r>
              <a:rPr sz="545" spc="-78" dirty="0">
                <a:solidFill>
                  <a:srgbClr val="414042"/>
                </a:solidFill>
                <a:latin typeface="Trebuchet MS"/>
                <a:cs typeface="Trebuchet MS"/>
              </a:rPr>
              <a:t> </a:t>
            </a:r>
            <a:r>
              <a:rPr sz="545" spc="-44" dirty="0">
                <a:solidFill>
                  <a:srgbClr val="414042"/>
                </a:solidFill>
                <a:latin typeface="Trebuchet MS"/>
                <a:cs typeface="Trebuchet MS"/>
              </a:rPr>
              <a:t>IN,</a:t>
            </a:r>
            <a:r>
              <a:rPr sz="545" spc="-78" dirty="0">
                <a:solidFill>
                  <a:srgbClr val="414042"/>
                </a:solidFill>
                <a:latin typeface="Trebuchet MS"/>
                <a:cs typeface="Trebuchet MS"/>
              </a:rPr>
              <a:t> </a:t>
            </a:r>
            <a:r>
              <a:rPr sz="545" spc="-44" dirty="0">
                <a:solidFill>
                  <a:srgbClr val="414042"/>
                </a:solidFill>
                <a:latin typeface="Trebuchet MS"/>
                <a:cs typeface="Trebuchet MS"/>
              </a:rPr>
              <a:t>KS,</a:t>
            </a:r>
            <a:r>
              <a:rPr sz="545" spc="-78" dirty="0">
                <a:solidFill>
                  <a:srgbClr val="414042"/>
                </a:solidFill>
                <a:latin typeface="Trebuchet MS"/>
                <a:cs typeface="Trebuchet MS"/>
              </a:rPr>
              <a:t> </a:t>
            </a:r>
            <a:r>
              <a:rPr sz="545" spc="-68" dirty="0">
                <a:solidFill>
                  <a:srgbClr val="414042"/>
                </a:solidFill>
                <a:latin typeface="Trebuchet MS"/>
                <a:cs typeface="Trebuchet MS"/>
              </a:rPr>
              <a:t>KY,</a:t>
            </a:r>
            <a:r>
              <a:rPr sz="545" spc="-78" dirty="0">
                <a:solidFill>
                  <a:srgbClr val="414042"/>
                </a:solidFill>
                <a:latin typeface="Trebuchet MS"/>
                <a:cs typeface="Trebuchet MS"/>
              </a:rPr>
              <a:t> </a:t>
            </a:r>
            <a:r>
              <a:rPr sz="545" spc="-41" dirty="0">
                <a:solidFill>
                  <a:srgbClr val="414042"/>
                </a:solidFill>
                <a:latin typeface="Trebuchet MS"/>
                <a:cs typeface="Trebuchet MS"/>
              </a:rPr>
              <a:t>LA,</a:t>
            </a:r>
            <a:r>
              <a:rPr sz="545" spc="-78" dirty="0">
                <a:solidFill>
                  <a:srgbClr val="414042"/>
                </a:solidFill>
                <a:latin typeface="Trebuchet MS"/>
                <a:cs typeface="Trebuchet MS"/>
              </a:rPr>
              <a:t> </a:t>
            </a:r>
            <a:r>
              <a:rPr sz="545" spc="-20" dirty="0">
                <a:solidFill>
                  <a:srgbClr val="414042"/>
                </a:solidFill>
                <a:latin typeface="Trebuchet MS"/>
                <a:cs typeface="Trebuchet MS"/>
              </a:rPr>
              <a:t>MD,</a:t>
            </a:r>
            <a:r>
              <a:rPr sz="545" spc="-75" dirty="0">
                <a:solidFill>
                  <a:srgbClr val="414042"/>
                </a:solidFill>
                <a:latin typeface="Trebuchet MS"/>
                <a:cs typeface="Trebuchet MS"/>
              </a:rPr>
              <a:t> </a:t>
            </a:r>
            <a:r>
              <a:rPr sz="545" spc="-31" dirty="0">
                <a:solidFill>
                  <a:srgbClr val="414042"/>
                </a:solidFill>
                <a:latin typeface="Trebuchet MS"/>
                <a:cs typeface="Trebuchet MS"/>
              </a:rPr>
              <a:t>ME,</a:t>
            </a:r>
            <a:r>
              <a:rPr sz="545" spc="-78" dirty="0">
                <a:solidFill>
                  <a:srgbClr val="414042"/>
                </a:solidFill>
                <a:latin typeface="Trebuchet MS"/>
                <a:cs typeface="Trebuchet MS"/>
              </a:rPr>
              <a:t> </a:t>
            </a:r>
            <a:r>
              <a:rPr sz="545" spc="-31" dirty="0">
                <a:solidFill>
                  <a:srgbClr val="414042"/>
                </a:solidFill>
                <a:latin typeface="Trebuchet MS"/>
                <a:cs typeface="Trebuchet MS"/>
              </a:rPr>
              <a:t>MI,</a:t>
            </a:r>
            <a:r>
              <a:rPr sz="545" spc="-78" dirty="0">
                <a:solidFill>
                  <a:srgbClr val="414042"/>
                </a:solidFill>
                <a:latin typeface="Trebuchet MS"/>
                <a:cs typeface="Trebuchet MS"/>
              </a:rPr>
              <a:t> </a:t>
            </a:r>
            <a:r>
              <a:rPr sz="545" spc="-20" dirty="0">
                <a:solidFill>
                  <a:srgbClr val="414042"/>
                </a:solidFill>
                <a:latin typeface="Trebuchet MS"/>
                <a:cs typeface="Trebuchet MS"/>
              </a:rPr>
              <a:t>MN,</a:t>
            </a:r>
            <a:r>
              <a:rPr sz="545" spc="-78" dirty="0">
                <a:solidFill>
                  <a:srgbClr val="414042"/>
                </a:solidFill>
                <a:latin typeface="Trebuchet MS"/>
                <a:cs typeface="Trebuchet MS"/>
              </a:rPr>
              <a:t> </a:t>
            </a:r>
            <a:r>
              <a:rPr sz="545" spc="-27" dirty="0">
                <a:solidFill>
                  <a:srgbClr val="414042"/>
                </a:solidFill>
                <a:latin typeface="Trebuchet MS"/>
                <a:cs typeface="Trebuchet MS"/>
              </a:rPr>
              <a:t>MO,</a:t>
            </a:r>
            <a:r>
              <a:rPr sz="545" spc="-78" dirty="0">
                <a:solidFill>
                  <a:srgbClr val="414042"/>
                </a:solidFill>
                <a:latin typeface="Trebuchet MS"/>
                <a:cs typeface="Trebuchet MS"/>
              </a:rPr>
              <a:t> </a:t>
            </a:r>
            <a:r>
              <a:rPr sz="545" spc="-20" dirty="0">
                <a:solidFill>
                  <a:srgbClr val="414042"/>
                </a:solidFill>
                <a:latin typeface="Trebuchet MS"/>
                <a:cs typeface="Trebuchet MS"/>
              </a:rPr>
              <a:t>MS,</a:t>
            </a:r>
            <a:r>
              <a:rPr sz="545" spc="-78" dirty="0">
                <a:solidFill>
                  <a:srgbClr val="414042"/>
                </a:solidFill>
                <a:latin typeface="Trebuchet MS"/>
                <a:cs typeface="Trebuchet MS"/>
              </a:rPr>
              <a:t> </a:t>
            </a:r>
            <a:r>
              <a:rPr sz="545" spc="-48" dirty="0">
                <a:solidFill>
                  <a:srgbClr val="414042"/>
                </a:solidFill>
                <a:latin typeface="Trebuchet MS"/>
                <a:cs typeface="Trebuchet MS"/>
              </a:rPr>
              <a:t>MT,</a:t>
            </a:r>
            <a:r>
              <a:rPr sz="545" spc="-78" dirty="0">
                <a:solidFill>
                  <a:srgbClr val="414042"/>
                </a:solidFill>
                <a:latin typeface="Trebuchet MS"/>
                <a:cs typeface="Trebuchet MS"/>
              </a:rPr>
              <a:t> </a:t>
            </a:r>
            <a:r>
              <a:rPr sz="545" spc="-44" dirty="0">
                <a:solidFill>
                  <a:srgbClr val="414042"/>
                </a:solidFill>
                <a:latin typeface="Trebuchet MS"/>
                <a:cs typeface="Trebuchet MS"/>
              </a:rPr>
              <a:t>NE,</a:t>
            </a:r>
            <a:r>
              <a:rPr sz="545" spc="-75" dirty="0">
                <a:solidFill>
                  <a:srgbClr val="414042"/>
                </a:solidFill>
                <a:latin typeface="Trebuchet MS"/>
                <a:cs typeface="Trebuchet MS"/>
              </a:rPr>
              <a:t> </a:t>
            </a:r>
            <a:r>
              <a:rPr sz="545" spc="-41" dirty="0">
                <a:solidFill>
                  <a:srgbClr val="414042"/>
                </a:solidFill>
                <a:latin typeface="Trebuchet MS"/>
                <a:cs typeface="Trebuchet MS"/>
              </a:rPr>
              <a:t>NC,</a:t>
            </a:r>
            <a:r>
              <a:rPr sz="545" spc="-78" dirty="0">
                <a:solidFill>
                  <a:srgbClr val="414042"/>
                </a:solidFill>
                <a:latin typeface="Trebuchet MS"/>
                <a:cs typeface="Trebuchet MS"/>
              </a:rPr>
              <a:t> </a:t>
            </a:r>
            <a:r>
              <a:rPr sz="545" spc="-31" dirty="0">
                <a:solidFill>
                  <a:srgbClr val="414042"/>
                </a:solidFill>
                <a:latin typeface="Trebuchet MS"/>
                <a:cs typeface="Trebuchet MS"/>
              </a:rPr>
              <a:t>ND,</a:t>
            </a:r>
            <a:r>
              <a:rPr sz="545" spc="-78" dirty="0">
                <a:solidFill>
                  <a:srgbClr val="414042"/>
                </a:solidFill>
                <a:latin typeface="Trebuchet MS"/>
                <a:cs typeface="Trebuchet MS"/>
              </a:rPr>
              <a:t> </a:t>
            </a:r>
            <a:r>
              <a:rPr sz="545" spc="-37" dirty="0">
                <a:solidFill>
                  <a:srgbClr val="414042"/>
                </a:solidFill>
                <a:latin typeface="Trebuchet MS"/>
                <a:cs typeface="Trebuchet MS"/>
              </a:rPr>
              <a:t>NH,</a:t>
            </a:r>
            <a:r>
              <a:rPr sz="545" spc="-78" dirty="0">
                <a:solidFill>
                  <a:srgbClr val="414042"/>
                </a:solidFill>
                <a:latin typeface="Trebuchet MS"/>
                <a:cs typeface="Trebuchet MS"/>
              </a:rPr>
              <a:t> </a:t>
            </a:r>
            <a:r>
              <a:rPr sz="545" spc="-20" dirty="0">
                <a:solidFill>
                  <a:srgbClr val="414042"/>
                </a:solidFill>
                <a:latin typeface="Trebuchet MS"/>
                <a:cs typeface="Trebuchet MS"/>
              </a:rPr>
              <a:t>NM,</a:t>
            </a:r>
            <a:r>
              <a:rPr sz="545" spc="-78" dirty="0">
                <a:solidFill>
                  <a:srgbClr val="414042"/>
                </a:solidFill>
                <a:latin typeface="Trebuchet MS"/>
                <a:cs typeface="Trebuchet MS"/>
              </a:rPr>
              <a:t> </a:t>
            </a:r>
            <a:r>
              <a:rPr sz="545" spc="-37" dirty="0">
                <a:solidFill>
                  <a:srgbClr val="414042"/>
                </a:solidFill>
                <a:latin typeface="Trebuchet MS"/>
                <a:cs typeface="Trebuchet MS"/>
              </a:rPr>
              <a:t>OH,</a:t>
            </a:r>
            <a:r>
              <a:rPr sz="545" spc="-78" dirty="0">
                <a:solidFill>
                  <a:srgbClr val="414042"/>
                </a:solidFill>
                <a:latin typeface="Trebuchet MS"/>
                <a:cs typeface="Trebuchet MS"/>
              </a:rPr>
              <a:t> </a:t>
            </a:r>
            <a:r>
              <a:rPr sz="545" spc="-41" dirty="0">
                <a:solidFill>
                  <a:srgbClr val="414042"/>
                </a:solidFill>
                <a:latin typeface="Trebuchet MS"/>
                <a:cs typeface="Trebuchet MS"/>
              </a:rPr>
              <a:t>OK,</a:t>
            </a:r>
            <a:r>
              <a:rPr sz="545" spc="-78" dirty="0">
                <a:solidFill>
                  <a:srgbClr val="414042"/>
                </a:solidFill>
                <a:latin typeface="Trebuchet MS"/>
                <a:cs typeface="Trebuchet MS"/>
              </a:rPr>
              <a:t> </a:t>
            </a:r>
            <a:r>
              <a:rPr sz="545" spc="-44" dirty="0">
                <a:solidFill>
                  <a:srgbClr val="414042"/>
                </a:solidFill>
                <a:latin typeface="Trebuchet MS"/>
                <a:cs typeface="Trebuchet MS"/>
              </a:rPr>
              <a:t>OR,</a:t>
            </a:r>
            <a:r>
              <a:rPr sz="545" spc="-78" dirty="0">
                <a:solidFill>
                  <a:srgbClr val="414042"/>
                </a:solidFill>
                <a:latin typeface="Trebuchet MS"/>
                <a:cs typeface="Trebuchet MS"/>
              </a:rPr>
              <a:t> </a:t>
            </a:r>
            <a:r>
              <a:rPr sz="545" spc="-55" dirty="0">
                <a:solidFill>
                  <a:srgbClr val="414042"/>
                </a:solidFill>
                <a:latin typeface="Trebuchet MS"/>
                <a:cs typeface="Trebuchet MS"/>
              </a:rPr>
              <a:t>PA,</a:t>
            </a:r>
            <a:r>
              <a:rPr sz="545" spc="-75" dirty="0">
                <a:solidFill>
                  <a:srgbClr val="414042"/>
                </a:solidFill>
                <a:latin typeface="Trebuchet MS"/>
                <a:cs typeface="Trebuchet MS"/>
              </a:rPr>
              <a:t> </a:t>
            </a:r>
            <a:r>
              <a:rPr sz="545" spc="-55" dirty="0">
                <a:solidFill>
                  <a:srgbClr val="414042"/>
                </a:solidFill>
                <a:latin typeface="Trebuchet MS"/>
                <a:cs typeface="Trebuchet MS"/>
              </a:rPr>
              <a:t>RI,</a:t>
            </a:r>
            <a:r>
              <a:rPr sz="545" spc="-78" dirty="0">
                <a:solidFill>
                  <a:srgbClr val="414042"/>
                </a:solidFill>
                <a:latin typeface="Trebuchet MS"/>
                <a:cs typeface="Trebuchet MS"/>
              </a:rPr>
              <a:t> </a:t>
            </a:r>
            <a:r>
              <a:rPr sz="545" spc="-41" dirty="0">
                <a:solidFill>
                  <a:srgbClr val="414042"/>
                </a:solidFill>
                <a:latin typeface="Trebuchet MS"/>
                <a:cs typeface="Trebuchet MS"/>
              </a:rPr>
              <a:t>SC,</a:t>
            </a:r>
            <a:r>
              <a:rPr sz="545" spc="-78" dirty="0">
                <a:solidFill>
                  <a:srgbClr val="414042"/>
                </a:solidFill>
                <a:latin typeface="Trebuchet MS"/>
                <a:cs typeface="Trebuchet MS"/>
              </a:rPr>
              <a:t> </a:t>
            </a:r>
            <a:r>
              <a:rPr sz="545" spc="-34" dirty="0">
                <a:solidFill>
                  <a:srgbClr val="414042"/>
                </a:solidFill>
                <a:latin typeface="Trebuchet MS"/>
                <a:cs typeface="Trebuchet MS"/>
              </a:rPr>
              <a:t>SD,</a:t>
            </a:r>
            <a:r>
              <a:rPr sz="545" spc="-99" dirty="0">
                <a:solidFill>
                  <a:srgbClr val="414042"/>
                </a:solidFill>
                <a:latin typeface="Trebuchet MS"/>
                <a:cs typeface="Trebuchet MS"/>
              </a:rPr>
              <a:t> </a:t>
            </a:r>
            <a:r>
              <a:rPr sz="545" spc="-51" dirty="0">
                <a:solidFill>
                  <a:srgbClr val="414042"/>
                </a:solidFill>
                <a:latin typeface="Trebuchet MS"/>
                <a:cs typeface="Trebuchet MS"/>
              </a:rPr>
              <a:t>TN,</a:t>
            </a:r>
            <a:r>
              <a:rPr sz="545" spc="-99" dirty="0">
                <a:solidFill>
                  <a:srgbClr val="414042"/>
                </a:solidFill>
                <a:latin typeface="Trebuchet MS"/>
                <a:cs typeface="Trebuchet MS"/>
              </a:rPr>
              <a:t> </a:t>
            </a:r>
            <a:r>
              <a:rPr sz="545" spc="-48" dirty="0">
                <a:solidFill>
                  <a:srgbClr val="414042"/>
                </a:solidFill>
                <a:latin typeface="Trebuchet MS"/>
                <a:cs typeface="Trebuchet MS"/>
              </a:rPr>
              <a:t>TX,</a:t>
            </a:r>
            <a:r>
              <a:rPr sz="545" spc="-78" dirty="0">
                <a:solidFill>
                  <a:srgbClr val="414042"/>
                </a:solidFill>
                <a:latin typeface="Trebuchet MS"/>
                <a:cs typeface="Trebuchet MS"/>
              </a:rPr>
              <a:t> </a:t>
            </a:r>
            <a:r>
              <a:rPr sz="545" spc="-65" dirty="0">
                <a:solidFill>
                  <a:srgbClr val="414042"/>
                </a:solidFill>
                <a:latin typeface="Trebuchet MS"/>
                <a:cs typeface="Trebuchet MS"/>
              </a:rPr>
              <a:t>UT,</a:t>
            </a:r>
            <a:r>
              <a:rPr sz="545" spc="-95" dirty="0">
                <a:solidFill>
                  <a:srgbClr val="414042"/>
                </a:solidFill>
                <a:latin typeface="Trebuchet MS"/>
                <a:cs typeface="Trebuchet MS"/>
              </a:rPr>
              <a:t> </a:t>
            </a:r>
            <a:r>
              <a:rPr sz="545" spc="-51" dirty="0">
                <a:solidFill>
                  <a:srgbClr val="414042"/>
                </a:solidFill>
                <a:latin typeface="Trebuchet MS"/>
                <a:cs typeface="Trebuchet MS"/>
              </a:rPr>
              <a:t>VA,</a:t>
            </a:r>
            <a:r>
              <a:rPr sz="545" spc="-95" dirty="0">
                <a:solidFill>
                  <a:srgbClr val="414042"/>
                </a:solidFill>
                <a:latin typeface="Trebuchet MS"/>
                <a:cs typeface="Trebuchet MS"/>
              </a:rPr>
              <a:t> </a:t>
            </a:r>
            <a:r>
              <a:rPr sz="545" spc="-65" dirty="0">
                <a:solidFill>
                  <a:srgbClr val="414042"/>
                </a:solidFill>
                <a:latin typeface="Trebuchet MS"/>
                <a:cs typeface="Trebuchet MS"/>
              </a:rPr>
              <a:t>VT,</a:t>
            </a:r>
            <a:r>
              <a:rPr sz="545" spc="-99" dirty="0">
                <a:solidFill>
                  <a:srgbClr val="414042"/>
                </a:solidFill>
                <a:latin typeface="Trebuchet MS"/>
                <a:cs typeface="Trebuchet MS"/>
              </a:rPr>
              <a:t> </a:t>
            </a:r>
            <a:r>
              <a:rPr sz="545" spc="-48" dirty="0">
                <a:solidFill>
                  <a:srgbClr val="414042"/>
                </a:solidFill>
                <a:latin typeface="Trebuchet MS"/>
                <a:cs typeface="Trebuchet MS"/>
              </a:rPr>
              <a:t>WA,</a:t>
            </a:r>
            <a:r>
              <a:rPr sz="545" spc="-95" dirty="0">
                <a:solidFill>
                  <a:srgbClr val="414042"/>
                </a:solidFill>
                <a:latin typeface="Trebuchet MS"/>
                <a:cs typeface="Trebuchet MS"/>
              </a:rPr>
              <a:t> </a:t>
            </a:r>
            <a:r>
              <a:rPr sz="545" spc="-48" dirty="0">
                <a:solidFill>
                  <a:srgbClr val="414042"/>
                </a:solidFill>
                <a:latin typeface="Trebuchet MS"/>
                <a:cs typeface="Trebuchet MS"/>
              </a:rPr>
              <a:t>WI,</a:t>
            </a:r>
            <a:r>
              <a:rPr sz="545" spc="-95" dirty="0">
                <a:solidFill>
                  <a:srgbClr val="414042"/>
                </a:solidFill>
                <a:latin typeface="Trebuchet MS"/>
                <a:cs typeface="Trebuchet MS"/>
              </a:rPr>
              <a:t> </a:t>
            </a:r>
            <a:r>
              <a:rPr sz="545" spc="-14" dirty="0">
                <a:solidFill>
                  <a:srgbClr val="414042"/>
                </a:solidFill>
                <a:latin typeface="Trebuchet MS"/>
                <a:cs typeface="Trebuchet MS"/>
              </a:rPr>
              <a:t>WV</a:t>
            </a:r>
            <a:r>
              <a:rPr sz="545" spc="-78" dirty="0">
                <a:solidFill>
                  <a:srgbClr val="414042"/>
                </a:solidFill>
                <a:latin typeface="Trebuchet MS"/>
                <a:cs typeface="Trebuchet MS"/>
              </a:rPr>
              <a:t> </a:t>
            </a:r>
            <a:r>
              <a:rPr sz="545" spc="-17" dirty="0">
                <a:solidFill>
                  <a:srgbClr val="414042"/>
                </a:solidFill>
                <a:latin typeface="Trebuchet MS"/>
                <a:cs typeface="Trebuchet MS"/>
              </a:rPr>
              <a:t>and</a:t>
            </a:r>
            <a:r>
              <a:rPr sz="545" spc="-95" dirty="0">
                <a:solidFill>
                  <a:srgbClr val="414042"/>
                </a:solidFill>
                <a:latin typeface="Trebuchet MS"/>
                <a:cs typeface="Trebuchet MS"/>
              </a:rPr>
              <a:t> </a:t>
            </a:r>
            <a:r>
              <a:rPr sz="545" spc="-65" dirty="0">
                <a:solidFill>
                  <a:srgbClr val="414042"/>
                </a:solidFill>
                <a:latin typeface="Trebuchet MS"/>
                <a:cs typeface="Trebuchet MS"/>
              </a:rPr>
              <a:t>WY.</a:t>
            </a:r>
            <a:endParaRPr sz="545">
              <a:solidFill>
                <a:prstClr val="black"/>
              </a:solidFill>
              <a:latin typeface="Trebuchet MS"/>
              <a:cs typeface="Trebuchet MS"/>
            </a:endParaRPr>
          </a:p>
          <a:p>
            <a:pPr marL="8659" algn="just" defTabSz="623446">
              <a:lnSpc>
                <a:spcPts val="545"/>
              </a:lnSpc>
            </a:pPr>
            <a:r>
              <a:rPr sz="545" dirty="0">
                <a:solidFill>
                  <a:srgbClr val="414042"/>
                </a:solidFill>
                <a:latin typeface="Trebuchet MS"/>
                <a:cs typeface="Trebuchet MS"/>
              </a:rPr>
              <a:t>NMLS</a:t>
            </a:r>
            <a:r>
              <a:rPr sz="545" spc="-72" dirty="0">
                <a:solidFill>
                  <a:srgbClr val="414042"/>
                </a:solidFill>
                <a:latin typeface="Trebuchet MS"/>
                <a:cs typeface="Trebuchet MS"/>
              </a:rPr>
              <a:t> </a:t>
            </a:r>
            <a:r>
              <a:rPr sz="545" spc="-20" dirty="0">
                <a:solidFill>
                  <a:srgbClr val="414042"/>
                </a:solidFill>
                <a:latin typeface="Trebuchet MS"/>
                <a:cs typeface="Trebuchet MS"/>
              </a:rPr>
              <a:t>#75164</a:t>
            </a:r>
            <a:r>
              <a:rPr sz="545" spc="-68" dirty="0">
                <a:solidFill>
                  <a:srgbClr val="414042"/>
                </a:solidFill>
                <a:latin typeface="Trebuchet MS"/>
                <a:cs typeface="Trebuchet MS"/>
              </a:rPr>
              <a:t> </a:t>
            </a:r>
            <a:r>
              <a:rPr sz="545" spc="-10" dirty="0">
                <a:solidFill>
                  <a:srgbClr val="414042"/>
                </a:solidFill>
                <a:latin typeface="Trebuchet MS"/>
                <a:cs typeface="Trebuchet MS"/>
              </a:rPr>
              <a:t>(NMLS</a:t>
            </a:r>
            <a:r>
              <a:rPr sz="545" spc="-72" dirty="0">
                <a:solidFill>
                  <a:srgbClr val="414042"/>
                </a:solidFill>
                <a:latin typeface="Trebuchet MS"/>
                <a:cs typeface="Trebuchet MS"/>
              </a:rPr>
              <a:t> </a:t>
            </a:r>
            <a:r>
              <a:rPr sz="545" spc="-20" dirty="0">
                <a:solidFill>
                  <a:srgbClr val="414042"/>
                </a:solidFill>
                <a:latin typeface="Trebuchet MS"/>
                <a:cs typeface="Trebuchet MS"/>
              </a:rPr>
              <a:t>Consumer</a:t>
            </a:r>
            <a:r>
              <a:rPr sz="545" spc="-68" dirty="0">
                <a:solidFill>
                  <a:srgbClr val="414042"/>
                </a:solidFill>
                <a:latin typeface="Trebuchet MS"/>
                <a:cs typeface="Trebuchet MS"/>
              </a:rPr>
              <a:t> </a:t>
            </a:r>
            <a:r>
              <a:rPr sz="545" spc="-27" dirty="0">
                <a:solidFill>
                  <a:srgbClr val="414042"/>
                </a:solidFill>
                <a:latin typeface="Trebuchet MS"/>
                <a:cs typeface="Trebuchet MS"/>
              </a:rPr>
              <a:t>Access</a:t>
            </a:r>
            <a:r>
              <a:rPr sz="545" spc="-72" dirty="0">
                <a:solidFill>
                  <a:srgbClr val="414042"/>
                </a:solidFill>
                <a:latin typeface="Trebuchet MS"/>
                <a:cs typeface="Trebuchet MS"/>
              </a:rPr>
              <a:t> </a:t>
            </a:r>
            <a:r>
              <a:rPr sz="545" spc="-37" dirty="0">
                <a:solidFill>
                  <a:srgbClr val="414042"/>
                </a:solidFill>
                <a:latin typeface="Trebuchet MS"/>
                <a:cs typeface="Trebuchet MS"/>
              </a:rPr>
              <a:t>at</a:t>
            </a:r>
            <a:r>
              <a:rPr sz="545" spc="-68" dirty="0">
                <a:solidFill>
                  <a:srgbClr val="414042"/>
                </a:solidFill>
                <a:latin typeface="Trebuchet MS"/>
                <a:cs typeface="Trebuchet MS"/>
              </a:rPr>
              <a:t> </a:t>
            </a:r>
            <a:r>
              <a:rPr sz="545" spc="-41" dirty="0">
                <a:solidFill>
                  <a:srgbClr val="414042"/>
                </a:solidFill>
                <a:latin typeface="Trebuchet MS"/>
                <a:cs typeface="Trebuchet MS"/>
                <a:hlinkClick r:id="rId3"/>
              </a:rPr>
              <a:t>http://www.nmlsconsumeraccess.org/)</a:t>
            </a:r>
            <a:endParaRPr sz="545">
              <a:solidFill>
                <a:prstClr val="black"/>
              </a:solidFill>
              <a:latin typeface="Trebuchet MS"/>
              <a:cs typeface="Trebuchet MS"/>
            </a:endParaRPr>
          </a:p>
        </p:txBody>
      </p:sp>
      <p:sp>
        <p:nvSpPr>
          <p:cNvPr id="7" name="object 7"/>
          <p:cNvSpPr txBox="1"/>
          <p:nvPr/>
        </p:nvSpPr>
        <p:spPr>
          <a:xfrm>
            <a:off x="3671455" y="6546273"/>
            <a:ext cx="1873394" cy="92613"/>
          </a:xfrm>
          <a:prstGeom prst="rect">
            <a:avLst/>
          </a:prstGeom>
        </p:spPr>
        <p:txBody>
          <a:bodyPr vert="horz" wrap="square" lIns="0" tIns="8659" rIns="0" bIns="0" rtlCol="0">
            <a:spAutoFit/>
          </a:bodyPr>
          <a:lstStyle/>
          <a:p>
            <a:pPr marL="8659" defTabSz="623446">
              <a:spcBef>
                <a:spcPts val="68"/>
              </a:spcBef>
            </a:pPr>
            <a:r>
              <a:rPr sz="545" spc="-20" dirty="0">
                <a:solidFill>
                  <a:srgbClr val="414042"/>
                </a:solidFill>
                <a:latin typeface="Trebuchet MS"/>
                <a:cs typeface="Trebuchet MS"/>
              </a:rPr>
              <a:t>©2021</a:t>
            </a:r>
            <a:r>
              <a:rPr sz="545" spc="-72" dirty="0">
                <a:solidFill>
                  <a:srgbClr val="414042"/>
                </a:solidFill>
                <a:latin typeface="Trebuchet MS"/>
                <a:cs typeface="Trebuchet MS"/>
              </a:rPr>
              <a:t> </a:t>
            </a:r>
            <a:r>
              <a:rPr sz="545" spc="-31" dirty="0">
                <a:solidFill>
                  <a:srgbClr val="414042"/>
                </a:solidFill>
                <a:latin typeface="Trebuchet MS"/>
                <a:cs typeface="Trebuchet MS"/>
              </a:rPr>
              <a:t>Prosperity</a:t>
            </a:r>
            <a:r>
              <a:rPr sz="545" spc="-72" dirty="0">
                <a:solidFill>
                  <a:srgbClr val="414042"/>
                </a:solidFill>
                <a:latin typeface="Trebuchet MS"/>
                <a:cs typeface="Trebuchet MS"/>
              </a:rPr>
              <a:t> </a:t>
            </a:r>
            <a:r>
              <a:rPr sz="545" spc="-17" dirty="0">
                <a:solidFill>
                  <a:srgbClr val="414042"/>
                </a:solidFill>
                <a:latin typeface="Trebuchet MS"/>
                <a:cs typeface="Trebuchet MS"/>
              </a:rPr>
              <a:t>Home</a:t>
            </a:r>
            <a:r>
              <a:rPr sz="545" spc="-68" dirty="0">
                <a:solidFill>
                  <a:srgbClr val="414042"/>
                </a:solidFill>
                <a:latin typeface="Trebuchet MS"/>
                <a:cs typeface="Trebuchet MS"/>
              </a:rPr>
              <a:t> </a:t>
            </a:r>
            <a:r>
              <a:rPr sz="545" spc="-24" dirty="0">
                <a:solidFill>
                  <a:srgbClr val="414042"/>
                </a:solidFill>
                <a:latin typeface="Trebuchet MS"/>
                <a:cs typeface="Trebuchet MS"/>
              </a:rPr>
              <a:t>Mortgage,</a:t>
            </a:r>
            <a:r>
              <a:rPr sz="545" spc="-72" dirty="0">
                <a:solidFill>
                  <a:srgbClr val="414042"/>
                </a:solidFill>
                <a:latin typeface="Trebuchet MS"/>
                <a:cs typeface="Trebuchet MS"/>
              </a:rPr>
              <a:t> </a:t>
            </a:r>
            <a:r>
              <a:rPr sz="545" spc="-51" dirty="0">
                <a:solidFill>
                  <a:srgbClr val="414042"/>
                </a:solidFill>
                <a:latin typeface="Trebuchet MS"/>
                <a:cs typeface="Trebuchet MS"/>
              </a:rPr>
              <a:t>LLC.</a:t>
            </a:r>
            <a:r>
              <a:rPr sz="545" spc="-68" dirty="0">
                <a:solidFill>
                  <a:srgbClr val="414042"/>
                </a:solidFill>
                <a:latin typeface="Trebuchet MS"/>
                <a:cs typeface="Trebuchet MS"/>
              </a:rPr>
              <a:t> </a:t>
            </a:r>
            <a:r>
              <a:rPr sz="545" spc="-27" dirty="0">
                <a:solidFill>
                  <a:srgbClr val="414042"/>
                </a:solidFill>
                <a:latin typeface="Trebuchet MS"/>
                <a:cs typeface="Trebuchet MS"/>
              </a:rPr>
              <a:t>All</a:t>
            </a:r>
            <a:r>
              <a:rPr sz="545" spc="-72" dirty="0">
                <a:solidFill>
                  <a:srgbClr val="414042"/>
                </a:solidFill>
                <a:latin typeface="Trebuchet MS"/>
                <a:cs typeface="Trebuchet MS"/>
              </a:rPr>
              <a:t> </a:t>
            </a:r>
            <a:r>
              <a:rPr sz="545" spc="-20" dirty="0">
                <a:solidFill>
                  <a:srgbClr val="414042"/>
                </a:solidFill>
                <a:latin typeface="Trebuchet MS"/>
                <a:cs typeface="Trebuchet MS"/>
              </a:rPr>
              <a:t>Rights</a:t>
            </a:r>
            <a:r>
              <a:rPr sz="545" spc="-68" dirty="0">
                <a:solidFill>
                  <a:srgbClr val="414042"/>
                </a:solidFill>
                <a:latin typeface="Trebuchet MS"/>
                <a:cs typeface="Trebuchet MS"/>
              </a:rPr>
              <a:t> </a:t>
            </a:r>
            <a:r>
              <a:rPr sz="545" spc="-37" dirty="0">
                <a:solidFill>
                  <a:srgbClr val="414042"/>
                </a:solidFill>
                <a:latin typeface="Trebuchet MS"/>
                <a:cs typeface="Trebuchet MS"/>
              </a:rPr>
              <a:t>Reserved.</a:t>
            </a:r>
            <a:r>
              <a:rPr sz="545" spc="34" dirty="0">
                <a:solidFill>
                  <a:srgbClr val="414042"/>
                </a:solidFill>
                <a:latin typeface="Trebuchet MS"/>
                <a:cs typeface="Trebuchet MS"/>
              </a:rPr>
              <a:t> </a:t>
            </a:r>
            <a:r>
              <a:rPr sz="545" spc="-44" dirty="0">
                <a:solidFill>
                  <a:srgbClr val="414042"/>
                </a:solidFill>
                <a:latin typeface="Trebuchet MS"/>
                <a:cs typeface="Trebuchet MS"/>
              </a:rPr>
              <a:t>(05/21)</a:t>
            </a:r>
            <a:endParaRPr sz="545">
              <a:solidFill>
                <a:prstClr val="black"/>
              </a:solidFill>
              <a:latin typeface="Trebuchet MS"/>
              <a:cs typeface="Trebuchet MS"/>
            </a:endParaRPr>
          </a:p>
        </p:txBody>
      </p:sp>
      <p:sp>
        <p:nvSpPr>
          <p:cNvPr id="8" name="object 8"/>
          <p:cNvSpPr/>
          <p:nvPr/>
        </p:nvSpPr>
        <p:spPr>
          <a:xfrm>
            <a:off x="5244067" y="5806118"/>
            <a:ext cx="1704109" cy="0"/>
          </a:xfrm>
          <a:custGeom>
            <a:avLst/>
            <a:gdLst/>
            <a:ahLst/>
            <a:cxnLst/>
            <a:rect l="l" t="t" r="r" b="b"/>
            <a:pathLst>
              <a:path w="2499360">
                <a:moveTo>
                  <a:pt x="0" y="0"/>
                </a:moveTo>
                <a:lnTo>
                  <a:pt x="2499334" y="0"/>
                </a:lnTo>
              </a:path>
            </a:pathLst>
          </a:custGeom>
          <a:ln w="12242">
            <a:solidFill>
              <a:srgbClr val="007B85"/>
            </a:solidFill>
          </a:ln>
        </p:spPr>
        <p:txBody>
          <a:bodyPr wrap="square" lIns="0" tIns="0" rIns="0" bIns="0" rtlCol="0"/>
          <a:lstStyle/>
          <a:p>
            <a:pPr defTabSz="623446"/>
            <a:endParaRPr sz="1227">
              <a:solidFill>
                <a:prstClr val="black"/>
              </a:solidFill>
              <a:latin typeface="Calibri"/>
            </a:endParaRPr>
          </a:p>
        </p:txBody>
      </p:sp>
      <p:pic>
        <p:nvPicPr>
          <p:cNvPr id="9" name="object 9"/>
          <p:cNvPicPr/>
          <p:nvPr/>
        </p:nvPicPr>
        <p:blipFill>
          <a:blip r:embed="rId4" cstate="print"/>
          <a:stretch>
            <a:fillRect/>
          </a:stretch>
        </p:blipFill>
        <p:spPr>
          <a:xfrm>
            <a:off x="5238747" y="5550236"/>
            <a:ext cx="1714500" cy="214061"/>
          </a:xfrm>
          <a:prstGeom prst="rect">
            <a:avLst/>
          </a:prstGeom>
        </p:spPr>
      </p:pic>
      <p:grpSp>
        <p:nvGrpSpPr>
          <p:cNvPr id="10" name="object 10"/>
          <p:cNvGrpSpPr/>
          <p:nvPr/>
        </p:nvGrpSpPr>
        <p:grpSpPr>
          <a:xfrm>
            <a:off x="5456851" y="5854970"/>
            <a:ext cx="329478" cy="82261"/>
            <a:chOff x="2948782" y="8587289"/>
            <a:chExt cx="483234" cy="120650"/>
          </a:xfrm>
        </p:grpSpPr>
        <p:sp>
          <p:nvSpPr>
            <p:cNvPr id="11" name="object 11"/>
            <p:cNvSpPr/>
            <p:nvPr/>
          </p:nvSpPr>
          <p:spPr>
            <a:xfrm>
              <a:off x="2948775" y="8589365"/>
              <a:ext cx="90805" cy="115570"/>
            </a:xfrm>
            <a:custGeom>
              <a:avLst/>
              <a:gdLst/>
              <a:ahLst/>
              <a:cxnLst/>
              <a:rect l="l" t="t" r="r" b="b"/>
              <a:pathLst>
                <a:path w="90805" h="115570">
                  <a:moveTo>
                    <a:pt x="90551" y="0"/>
                  </a:moveTo>
                  <a:lnTo>
                    <a:pt x="74676" y="0"/>
                  </a:lnTo>
                  <a:lnTo>
                    <a:pt x="74676" y="48260"/>
                  </a:lnTo>
                  <a:lnTo>
                    <a:pt x="15875" y="48260"/>
                  </a:lnTo>
                  <a:lnTo>
                    <a:pt x="15875" y="0"/>
                  </a:lnTo>
                  <a:lnTo>
                    <a:pt x="0" y="0"/>
                  </a:lnTo>
                  <a:lnTo>
                    <a:pt x="0" y="48260"/>
                  </a:lnTo>
                  <a:lnTo>
                    <a:pt x="0" y="62230"/>
                  </a:lnTo>
                  <a:lnTo>
                    <a:pt x="0" y="115570"/>
                  </a:lnTo>
                  <a:lnTo>
                    <a:pt x="15875" y="115570"/>
                  </a:lnTo>
                  <a:lnTo>
                    <a:pt x="15875" y="62230"/>
                  </a:lnTo>
                  <a:lnTo>
                    <a:pt x="74676" y="62230"/>
                  </a:lnTo>
                  <a:lnTo>
                    <a:pt x="74676" y="115570"/>
                  </a:lnTo>
                  <a:lnTo>
                    <a:pt x="90551" y="115570"/>
                  </a:lnTo>
                  <a:lnTo>
                    <a:pt x="90551" y="62230"/>
                  </a:lnTo>
                  <a:lnTo>
                    <a:pt x="90551" y="48260"/>
                  </a:lnTo>
                  <a:lnTo>
                    <a:pt x="90551" y="0"/>
                  </a:lnTo>
                  <a:close/>
                </a:path>
              </a:pathLst>
            </a:custGeom>
            <a:solidFill>
              <a:srgbClr val="221E1F"/>
            </a:solidFill>
          </p:spPr>
          <p:txBody>
            <a:bodyPr wrap="square" lIns="0" tIns="0" rIns="0" bIns="0" rtlCol="0"/>
            <a:lstStyle/>
            <a:p>
              <a:pPr defTabSz="623446"/>
              <a:endParaRPr sz="1227">
                <a:solidFill>
                  <a:prstClr val="black"/>
                </a:solidFill>
                <a:latin typeface="Calibri"/>
              </a:endParaRPr>
            </a:p>
          </p:txBody>
        </p:sp>
        <p:pic>
          <p:nvPicPr>
            <p:cNvPr id="12" name="object 12"/>
            <p:cNvPicPr/>
            <p:nvPr/>
          </p:nvPicPr>
          <p:blipFill>
            <a:blip r:embed="rId5" cstate="print"/>
            <a:stretch>
              <a:fillRect/>
            </a:stretch>
          </p:blipFill>
          <p:spPr>
            <a:xfrm>
              <a:off x="3205741" y="8589362"/>
              <a:ext cx="124104" cy="116052"/>
            </a:xfrm>
            <a:prstGeom prst="rect">
              <a:avLst/>
            </a:prstGeom>
          </p:spPr>
        </p:pic>
        <p:pic>
          <p:nvPicPr>
            <p:cNvPr id="13" name="object 13"/>
            <p:cNvPicPr/>
            <p:nvPr/>
          </p:nvPicPr>
          <p:blipFill>
            <a:blip r:embed="rId6" cstate="print"/>
            <a:stretch>
              <a:fillRect/>
            </a:stretch>
          </p:blipFill>
          <p:spPr>
            <a:xfrm>
              <a:off x="3068417" y="8587289"/>
              <a:ext cx="111125" cy="120027"/>
            </a:xfrm>
            <a:prstGeom prst="rect">
              <a:avLst/>
            </a:prstGeom>
          </p:spPr>
        </p:pic>
        <p:pic>
          <p:nvPicPr>
            <p:cNvPr id="14" name="object 14"/>
            <p:cNvPicPr/>
            <p:nvPr/>
          </p:nvPicPr>
          <p:blipFill>
            <a:blip r:embed="rId7" cstate="print"/>
            <a:stretch>
              <a:fillRect/>
            </a:stretch>
          </p:blipFill>
          <p:spPr>
            <a:xfrm>
              <a:off x="3362904" y="8589357"/>
              <a:ext cx="68541" cy="116065"/>
            </a:xfrm>
            <a:prstGeom prst="rect">
              <a:avLst/>
            </a:prstGeom>
          </p:spPr>
        </p:pic>
      </p:grpSp>
      <p:grpSp>
        <p:nvGrpSpPr>
          <p:cNvPr id="15" name="object 15"/>
          <p:cNvGrpSpPr/>
          <p:nvPr/>
        </p:nvGrpSpPr>
        <p:grpSpPr>
          <a:xfrm>
            <a:off x="5836032" y="5854970"/>
            <a:ext cx="665018" cy="95250"/>
            <a:chOff x="3504914" y="8587289"/>
            <a:chExt cx="975360" cy="139700"/>
          </a:xfrm>
        </p:grpSpPr>
        <p:pic>
          <p:nvPicPr>
            <p:cNvPr id="16" name="object 16"/>
            <p:cNvPicPr/>
            <p:nvPr/>
          </p:nvPicPr>
          <p:blipFill>
            <a:blip r:embed="rId8" cstate="print"/>
            <a:stretch>
              <a:fillRect/>
            </a:stretch>
          </p:blipFill>
          <p:spPr>
            <a:xfrm>
              <a:off x="3655041" y="8587289"/>
              <a:ext cx="111125" cy="120027"/>
            </a:xfrm>
            <a:prstGeom prst="rect">
              <a:avLst/>
            </a:prstGeom>
          </p:spPr>
        </p:pic>
        <p:pic>
          <p:nvPicPr>
            <p:cNvPr id="17" name="object 17"/>
            <p:cNvPicPr/>
            <p:nvPr/>
          </p:nvPicPr>
          <p:blipFill>
            <a:blip r:embed="rId9" cstate="print"/>
            <a:stretch>
              <a:fillRect/>
            </a:stretch>
          </p:blipFill>
          <p:spPr>
            <a:xfrm>
              <a:off x="3504914" y="8589362"/>
              <a:ext cx="124104" cy="116052"/>
            </a:xfrm>
            <a:prstGeom prst="rect">
              <a:avLst/>
            </a:prstGeom>
          </p:spPr>
        </p:pic>
        <p:pic>
          <p:nvPicPr>
            <p:cNvPr id="18" name="object 18"/>
            <p:cNvPicPr/>
            <p:nvPr/>
          </p:nvPicPr>
          <p:blipFill>
            <a:blip r:embed="rId10" cstate="print"/>
            <a:stretch>
              <a:fillRect/>
            </a:stretch>
          </p:blipFill>
          <p:spPr>
            <a:xfrm>
              <a:off x="3795607" y="8588150"/>
              <a:ext cx="294284" cy="118478"/>
            </a:xfrm>
            <a:prstGeom prst="rect">
              <a:avLst/>
            </a:prstGeom>
          </p:spPr>
        </p:pic>
        <p:pic>
          <p:nvPicPr>
            <p:cNvPr id="19" name="object 19"/>
            <p:cNvPicPr/>
            <p:nvPr/>
          </p:nvPicPr>
          <p:blipFill>
            <a:blip r:embed="rId11" cstate="print"/>
            <a:stretch>
              <a:fillRect/>
            </a:stretch>
          </p:blipFill>
          <p:spPr>
            <a:xfrm>
              <a:off x="4113569" y="8588150"/>
              <a:ext cx="218668" cy="118478"/>
            </a:xfrm>
            <a:prstGeom prst="rect">
              <a:avLst/>
            </a:prstGeom>
          </p:spPr>
        </p:pic>
        <p:pic>
          <p:nvPicPr>
            <p:cNvPr id="20" name="object 20"/>
            <p:cNvPicPr/>
            <p:nvPr/>
          </p:nvPicPr>
          <p:blipFill>
            <a:blip r:embed="rId12" cstate="print"/>
            <a:stretch>
              <a:fillRect/>
            </a:stretch>
          </p:blipFill>
          <p:spPr>
            <a:xfrm>
              <a:off x="4364924" y="8589357"/>
              <a:ext cx="114931" cy="137417"/>
            </a:xfrm>
            <a:prstGeom prst="rect">
              <a:avLst/>
            </a:prstGeom>
          </p:spPr>
        </p:pic>
      </p:grpSp>
      <p:grpSp>
        <p:nvGrpSpPr>
          <p:cNvPr id="21" name="object 21"/>
          <p:cNvGrpSpPr/>
          <p:nvPr/>
        </p:nvGrpSpPr>
        <p:grpSpPr>
          <a:xfrm>
            <a:off x="6552440" y="5855089"/>
            <a:ext cx="181841" cy="81828"/>
            <a:chOff x="4555644" y="8587464"/>
            <a:chExt cx="266700" cy="120014"/>
          </a:xfrm>
        </p:grpSpPr>
        <p:sp>
          <p:nvSpPr>
            <p:cNvPr id="22" name="object 22"/>
            <p:cNvSpPr/>
            <p:nvPr/>
          </p:nvSpPr>
          <p:spPr>
            <a:xfrm>
              <a:off x="4555642" y="8589365"/>
              <a:ext cx="67945" cy="115570"/>
            </a:xfrm>
            <a:custGeom>
              <a:avLst/>
              <a:gdLst/>
              <a:ahLst/>
              <a:cxnLst/>
              <a:rect l="l" t="t" r="r" b="b"/>
              <a:pathLst>
                <a:path w="67945" h="115570">
                  <a:moveTo>
                    <a:pt x="67843" y="102870"/>
                  </a:moveTo>
                  <a:lnTo>
                    <a:pt x="15887" y="102870"/>
                  </a:lnTo>
                  <a:lnTo>
                    <a:pt x="15887" y="0"/>
                  </a:lnTo>
                  <a:lnTo>
                    <a:pt x="0" y="0"/>
                  </a:lnTo>
                  <a:lnTo>
                    <a:pt x="0" y="102870"/>
                  </a:lnTo>
                  <a:lnTo>
                    <a:pt x="0" y="115570"/>
                  </a:lnTo>
                  <a:lnTo>
                    <a:pt x="67843" y="115570"/>
                  </a:lnTo>
                  <a:lnTo>
                    <a:pt x="67843" y="102870"/>
                  </a:lnTo>
                  <a:close/>
                </a:path>
              </a:pathLst>
            </a:custGeom>
            <a:solidFill>
              <a:srgbClr val="221E1F"/>
            </a:solidFill>
          </p:spPr>
          <p:txBody>
            <a:bodyPr wrap="square" lIns="0" tIns="0" rIns="0" bIns="0" rtlCol="0"/>
            <a:lstStyle/>
            <a:p>
              <a:pPr defTabSz="623446"/>
              <a:endParaRPr sz="1227">
                <a:solidFill>
                  <a:prstClr val="black"/>
                </a:solidFill>
                <a:latin typeface="Calibri"/>
              </a:endParaRPr>
            </a:p>
          </p:txBody>
        </p:sp>
        <p:pic>
          <p:nvPicPr>
            <p:cNvPr id="23" name="object 23"/>
            <p:cNvPicPr/>
            <p:nvPr/>
          </p:nvPicPr>
          <p:blipFill>
            <a:blip r:embed="rId13" cstate="print"/>
            <a:stretch>
              <a:fillRect/>
            </a:stretch>
          </p:blipFill>
          <p:spPr>
            <a:xfrm>
              <a:off x="4649830" y="8587464"/>
              <a:ext cx="172483" cy="119849"/>
            </a:xfrm>
            <a:prstGeom prst="rect">
              <a:avLst/>
            </a:prstGeom>
          </p:spPr>
        </p:pic>
      </p:grpSp>
      <p:sp>
        <p:nvSpPr>
          <p:cNvPr id="24" name="object 24"/>
          <p:cNvSpPr txBox="1"/>
          <p:nvPr/>
        </p:nvSpPr>
        <p:spPr>
          <a:xfrm>
            <a:off x="7476247" y="6559262"/>
            <a:ext cx="616527" cy="76904"/>
          </a:xfrm>
          <a:prstGeom prst="rect">
            <a:avLst/>
          </a:prstGeom>
        </p:spPr>
        <p:txBody>
          <a:bodyPr vert="horz" wrap="square" lIns="0" tIns="8659" rIns="0" bIns="0" rtlCol="0">
            <a:spAutoFit/>
          </a:bodyPr>
          <a:lstStyle/>
          <a:p>
            <a:pPr marL="8659" defTabSz="623446">
              <a:spcBef>
                <a:spcPts val="68"/>
              </a:spcBef>
            </a:pPr>
            <a:r>
              <a:rPr sz="443" spc="-17" dirty="0">
                <a:solidFill>
                  <a:srgbClr val="414042"/>
                </a:solidFill>
                <a:latin typeface="Trebuchet MS"/>
                <a:cs typeface="Trebuchet MS"/>
              </a:rPr>
              <a:t>#214</a:t>
            </a:r>
            <a:r>
              <a:rPr sz="443" spc="-7" dirty="0">
                <a:solidFill>
                  <a:srgbClr val="414042"/>
                </a:solidFill>
                <a:latin typeface="Trebuchet MS"/>
                <a:cs typeface="Trebuchet MS"/>
              </a:rPr>
              <a:t>6</a:t>
            </a:r>
            <a:r>
              <a:rPr sz="443" dirty="0">
                <a:solidFill>
                  <a:srgbClr val="414042"/>
                </a:solidFill>
                <a:latin typeface="Trebuchet MS"/>
                <a:cs typeface="Trebuchet MS"/>
              </a:rPr>
              <a:t> </a:t>
            </a:r>
            <a:r>
              <a:rPr sz="443" spc="-24" dirty="0">
                <a:solidFill>
                  <a:srgbClr val="414042"/>
                </a:solidFill>
                <a:latin typeface="Trebuchet MS"/>
                <a:cs typeface="Trebuchet MS"/>
              </a:rPr>
              <a:t> </a:t>
            </a:r>
            <a:r>
              <a:rPr sz="443" spc="-27" dirty="0">
                <a:solidFill>
                  <a:srgbClr val="414042"/>
                </a:solidFill>
                <a:latin typeface="Trebuchet MS"/>
                <a:cs typeface="Trebuchet MS"/>
              </a:rPr>
              <a:t>Expi</a:t>
            </a:r>
            <a:r>
              <a:rPr sz="443" spc="-31" dirty="0">
                <a:solidFill>
                  <a:srgbClr val="414042"/>
                </a:solidFill>
                <a:latin typeface="Trebuchet MS"/>
                <a:cs typeface="Trebuchet MS"/>
              </a:rPr>
              <a:t>r</a:t>
            </a:r>
            <a:r>
              <a:rPr sz="443" spc="-24" dirty="0">
                <a:solidFill>
                  <a:srgbClr val="414042"/>
                </a:solidFill>
                <a:latin typeface="Trebuchet MS"/>
                <a:cs typeface="Trebuchet MS"/>
              </a:rPr>
              <a:t>e</a:t>
            </a:r>
            <a:r>
              <a:rPr sz="443" spc="-10" dirty="0">
                <a:solidFill>
                  <a:srgbClr val="414042"/>
                </a:solidFill>
                <a:latin typeface="Trebuchet MS"/>
                <a:cs typeface="Trebuchet MS"/>
              </a:rPr>
              <a:t>s</a:t>
            </a:r>
            <a:r>
              <a:rPr sz="443" spc="-58" dirty="0">
                <a:solidFill>
                  <a:srgbClr val="414042"/>
                </a:solidFill>
                <a:latin typeface="Trebuchet MS"/>
                <a:cs typeface="Trebuchet MS"/>
              </a:rPr>
              <a:t> </a:t>
            </a:r>
            <a:r>
              <a:rPr sz="443" spc="-31" dirty="0">
                <a:solidFill>
                  <a:srgbClr val="414042"/>
                </a:solidFill>
                <a:latin typeface="Trebuchet MS"/>
                <a:cs typeface="Trebuchet MS"/>
              </a:rPr>
              <a:t>12/31/2021</a:t>
            </a:r>
            <a:endParaRPr sz="443">
              <a:solidFill>
                <a:prstClr val="black"/>
              </a:solidFill>
              <a:latin typeface="Trebuchet MS"/>
              <a:cs typeface="Trebuchet MS"/>
            </a:endParaRPr>
          </a:p>
        </p:txBody>
      </p:sp>
      <p:grpSp>
        <p:nvGrpSpPr>
          <p:cNvPr id="25" name="object 25"/>
          <p:cNvGrpSpPr/>
          <p:nvPr/>
        </p:nvGrpSpPr>
        <p:grpSpPr>
          <a:xfrm>
            <a:off x="3810121" y="1296338"/>
            <a:ext cx="2696440" cy="3231573"/>
            <a:chOff x="533577" y="1901296"/>
            <a:chExt cx="3954779" cy="4739640"/>
          </a:xfrm>
        </p:grpSpPr>
        <p:sp>
          <p:nvSpPr>
            <p:cNvPr id="26" name="object 26"/>
            <p:cNvSpPr/>
            <p:nvPr/>
          </p:nvSpPr>
          <p:spPr>
            <a:xfrm>
              <a:off x="533577" y="2306116"/>
              <a:ext cx="3954779" cy="4334510"/>
            </a:xfrm>
            <a:custGeom>
              <a:avLst/>
              <a:gdLst/>
              <a:ahLst/>
              <a:cxnLst/>
              <a:rect l="l" t="t" r="r" b="b"/>
              <a:pathLst>
                <a:path w="3954779" h="4334509">
                  <a:moveTo>
                    <a:pt x="3954779" y="0"/>
                  </a:moveTo>
                  <a:lnTo>
                    <a:pt x="0" y="0"/>
                  </a:lnTo>
                  <a:lnTo>
                    <a:pt x="0" y="4334256"/>
                  </a:lnTo>
                  <a:lnTo>
                    <a:pt x="3954779" y="4334256"/>
                  </a:lnTo>
                  <a:lnTo>
                    <a:pt x="3954779" y="0"/>
                  </a:lnTo>
                  <a:close/>
                </a:path>
              </a:pathLst>
            </a:custGeom>
            <a:solidFill>
              <a:srgbClr val="231F20">
                <a:alpha val="39999"/>
              </a:srgbClr>
            </a:solidFill>
          </p:spPr>
          <p:txBody>
            <a:bodyPr wrap="square" lIns="0" tIns="0" rIns="0" bIns="0" rtlCol="0"/>
            <a:lstStyle/>
            <a:p>
              <a:pPr defTabSz="623446"/>
              <a:endParaRPr sz="1227">
                <a:solidFill>
                  <a:prstClr val="black"/>
                </a:solidFill>
                <a:latin typeface="Calibri"/>
              </a:endParaRPr>
            </a:p>
          </p:txBody>
        </p:sp>
        <p:sp>
          <p:nvSpPr>
            <p:cNvPr id="27" name="object 27"/>
            <p:cNvSpPr/>
            <p:nvPr/>
          </p:nvSpPr>
          <p:spPr>
            <a:xfrm>
              <a:off x="622541" y="1901303"/>
              <a:ext cx="3776979" cy="4613910"/>
            </a:xfrm>
            <a:custGeom>
              <a:avLst/>
              <a:gdLst/>
              <a:ahLst/>
              <a:cxnLst/>
              <a:rect l="l" t="t" r="r" b="b"/>
              <a:pathLst>
                <a:path w="3776979" h="4613909">
                  <a:moveTo>
                    <a:pt x="3776738" y="457212"/>
                  </a:moveTo>
                  <a:lnTo>
                    <a:pt x="2267343" y="457212"/>
                  </a:lnTo>
                  <a:lnTo>
                    <a:pt x="2271598" y="434695"/>
                  </a:lnTo>
                  <a:lnTo>
                    <a:pt x="2274608" y="386245"/>
                  </a:lnTo>
                  <a:lnTo>
                    <a:pt x="2271598" y="337794"/>
                  </a:lnTo>
                  <a:lnTo>
                    <a:pt x="2262809" y="291147"/>
                  </a:lnTo>
                  <a:lnTo>
                    <a:pt x="2248611" y="246646"/>
                  </a:lnTo>
                  <a:lnTo>
                    <a:pt x="2229358" y="204673"/>
                  </a:lnTo>
                  <a:lnTo>
                    <a:pt x="2205405" y="165582"/>
                  </a:lnTo>
                  <a:lnTo>
                    <a:pt x="2177123" y="129730"/>
                  </a:lnTo>
                  <a:lnTo>
                    <a:pt x="2144890" y="97485"/>
                  </a:lnTo>
                  <a:lnTo>
                    <a:pt x="2109038" y="69202"/>
                  </a:lnTo>
                  <a:lnTo>
                    <a:pt x="2069934" y="45250"/>
                  </a:lnTo>
                  <a:lnTo>
                    <a:pt x="2027961" y="25996"/>
                  </a:lnTo>
                  <a:lnTo>
                    <a:pt x="1983460" y="11798"/>
                  </a:lnTo>
                  <a:lnTo>
                    <a:pt x="1936813" y="3009"/>
                  </a:lnTo>
                  <a:lnTo>
                    <a:pt x="1888363" y="0"/>
                  </a:lnTo>
                  <a:lnTo>
                    <a:pt x="1839912" y="3009"/>
                  </a:lnTo>
                  <a:lnTo>
                    <a:pt x="1793265" y="11798"/>
                  </a:lnTo>
                  <a:lnTo>
                    <a:pt x="1748764" y="25996"/>
                  </a:lnTo>
                  <a:lnTo>
                    <a:pt x="1706791" y="45250"/>
                  </a:lnTo>
                  <a:lnTo>
                    <a:pt x="1667700" y="69202"/>
                  </a:lnTo>
                  <a:lnTo>
                    <a:pt x="1631848" y="97485"/>
                  </a:lnTo>
                  <a:lnTo>
                    <a:pt x="1599603" y="129730"/>
                  </a:lnTo>
                  <a:lnTo>
                    <a:pt x="1571320" y="165582"/>
                  </a:lnTo>
                  <a:lnTo>
                    <a:pt x="1547368" y="204673"/>
                  </a:lnTo>
                  <a:lnTo>
                    <a:pt x="1528114" y="246646"/>
                  </a:lnTo>
                  <a:lnTo>
                    <a:pt x="1513916" y="291147"/>
                  </a:lnTo>
                  <a:lnTo>
                    <a:pt x="1505127" y="337794"/>
                  </a:lnTo>
                  <a:lnTo>
                    <a:pt x="1502117" y="386245"/>
                  </a:lnTo>
                  <a:lnTo>
                    <a:pt x="1505127" y="434695"/>
                  </a:lnTo>
                  <a:lnTo>
                    <a:pt x="1509369" y="457212"/>
                  </a:lnTo>
                  <a:lnTo>
                    <a:pt x="0" y="457212"/>
                  </a:lnTo>
                  <a:lnTo>
                    <a:pt x="0" y="4613656"/>
                  </a:lnTo>
                  <a:lnTo>
                    <a:pt x="3776738" y="4613656"/>
                  </a:lnTo>
                  <a:lnTo>
                    <a:pt x="3776738" y="457212"/>
                  </a:lnTo>
                  <a:close/>
                </a:path>
              </a:pathLst>
            </a:custGeom>
            <a:solidFill>
              <a:srgbClr val="FFFFFF"/>
            </a:solidFill>
          </p:spPr>
          <p:txBody>
            <a:bodyPr wrap="square" lIns="0" tIns="0" rIns="0" bIns="0" rtlCol="0"/>
            <a:lstStyle/>
            <a:p>
              <a:pPr defTabSz="623446"/>
              <a:endParaRPr sz="1227">
                <a:solidFill>
                  <a:prstClr val="black"/>
                </a:solidFill>
                <a:latin typeface="Calibri"/>
              </a:endParaRPr>
            </a:p>
          </p:txBody>
        </p:sp>
        <p:sp>
          <p:nvSpPr>
            <p:cNvPr id="28" name="object 28"/>
            <p:cNvSpPr/>
            <p:nvPr/>
          </p:nvSpPr>
          <p:spPr>
            <a:xfrm>
              <a:off x="2124659" y="1901303"/>
              <a:ext cx="772795" cy="772795"/>
            </a:xfrm>
            <a:custGeom>
              <a:avLst/>
              <a:gdLst/>
              <a:ahLst/>
              <a:cxnLst/>
              <a:rect l="l" t="t" r="r" b="b"/>
              <a:pathLst>
                <a:path w="772794" h="772794">
                  <a:moveTo>
                    <a:pt x="680542" y="387743"/>
                  </a:moveTo>
                  <a:lnTo>
                    <a:pt x="386245" y="114007"/>
                  </a:lnTo>
                  <a:lnTo>
                    <a:pt x="271843" y="220421"/>
                  </a:lnTo>
                  <a:lnTo>
                    <a:pt x="271843" y="149301"/>
                  </a:lnTo>
                  <a:lnTo>
                    <a:pt x="186423" y="149301"/>
                  </a:lnTo>
                  <a:lnTo>
                    <a:pt x="186423" y="299872"/>
                  </a:lnTo>
                  <a:lnTo>
                    <a:pt x="91948" y="387743"/>
                  </a:lnTo>
                  <a:lnTo>
                    <a:pt x="163372" y="387743"/>
                  </a:lnTo>
                  <a:lnTo>
                    <a:pt x="163372" y="605028"/>
                  </a:lnTo>
                  <a:lnTo>
                    <a:pt x="609498" y="605028"/>
                  </a:lnTo>
                  <a:lnTo>
                    <a:pt x="609498" y="387743"/>
                  </a:lnTo>
                  <a:lnTo>
                    <a:pt x="680542" y="387743"/>
                  </a:lnTo>
                  <a:close/>
                </a:path>
                <a:path w="772794" h="772794">
                  <a:moveTo>
                    <a:pt x="739000" y="386245"/>
                  </a:moveTo>
                  <a:lnTo>
                    <a:pt x="735787" y="338378"/>
                  </a:lnTo>
                  <a:lnTo>
                    <a:pt x="732764" y="323596"/>
                  </a:lnTo>
                  <a:lnTo>
                    <a:pt x="732764" y="386245"/>
                  </a:lnTo>
                  <a:lnTo>
                    <a:pt x="729602" y="433273"/>
                  </a:lnTo>
                  <a:lnTo>
                    <a:pt x="720394" y="478370"/>
                  </a:lnTo>
                  <a:lnTo>
                    <a:pt x="705535" y="521131"/>
                  </a:lnTo>
                  <a:lnTo>
                    <a:pt x="685457" y="561136"/>
                  </a:lnTo>
                  <a:lnTo>
                    <a:pt x="660565" y="597992"/>
                  </a:lnTo>
                  <a:lnTo>
                    <a:pt x="631278" y="631278"/>
                  </a:lnTo>
                  <a:lnTo>
                    <a:pt x="598004" y="660565"/>
                  </a:lnTo>
                  <a:lnTo>
                    <a:pt x="561149" y="685457"/>
                  </a:lnTo>
                  <a:lnTo>
                    <a:pt x="521131" y="705535"/>
                  </a:lnTo>
                  <a:lnTo>
                    <a:pt x="478370" y="720394"/>
                  </a:lnTo>
                  <a:lnTo>
                    <a:pt x="433273" y="729602"/>
                  </a:lnTo>
                  <a:lnTo>
                    <a:pt x="386245" y="732764"/>
                  </a:lnTo>
                  <a:lnTo>
                    <a:pt x="339217" y="729602"/>
                  </a:lnTo>
                  <a:lnTo>
                    <a:pt x="294119" y="720394"/>
                  </a:lnTo>
                  <a:lnTo>
                    <a:pt x="251358" y="705535"/>
                  </a:lnTo>
                  <a:lnTo>
                    <a:pt x="211340" y="685457"/>
                  </a:lnTo>
                  <a:lnTo>
                    <a:pt x="174498" y="660565"/>
                  </a:lnTo>
                  <a:lnTo>
                    <a:pt x="141211" y="631278"/>
                  </a:lnTo>
                  <a:lnTo>
                    <a:pt x="111925" y="597992"/>
                  </a:lnTo>
                  <a:lnTo>
                    <a:pt x="87033" y="561136"/>
                  </a:lnTo>
                  <a:lnTo>
                    <a:pt x="66954" y="521131"/>
                  </a:lnTo>
                  <a:lnTo>
                    <a:pt x="52108" y="478370"/>
                  </a:lnTo>
                  <a:lnTo>
                    <a:pt x="42887" y="433273"/>
                  </a:lnTo>
                  <a:lnTo>
                    <a:pt x="39725" y="386245"/>
                  </a:lnTo>
                  <a:lnTo>
                    <a:pt x="42887" y="339229"/>
                  </a:lnTo>
                  <a:lnTo>
                    <a:pt x="52108" y="294119"/>
                  </a:lnTo>
                  <a:lnTo>
                    <a:pt x="66954" y="251358"/>
                  </a:lnTo>
                  <a:lnTo>
                    <a:pt x="87033" y="211340"/>
                  </a:lnTo>
                  <a:lnTo>
                    <a:pt x="111925" y="174485"/>
                  </a:lnTo>
                  <a:lnTo>
                    <a:pt x="141211" y="141211"/>
                  </a:lnTo>
                  <a:lnTo>
                    <a:pt x="174498" y="111912"/>
                  </a:lnTo>
                  <a:lnTo>
                    <a:pt x="211340" y="87020"/>
                  </a:lnTo>
                  <a:lnTo>
                    <a:pt x="251358" y="66941"/>
                  </a:lnTo>
                  <a:lnTo>
                    <a:pt x="294119" y="52095"/>
                  </a:lnTo>
                  <a:lnTo>
                    <a:pt x="339217" y="42875"/>
                  </a:lnTo>
                  <a:lnTo>
                    <a:pt x="386245" y="39712"/>
                  </a:lnTo>
                  <a:lnTo>
                    <a:pt x="433273" y="42875"/>
                  </a:lnTo>
                  <a:lnTo>
                    <a:pt x="478370" y="52095"/>
                  </a:lnTo>
                  <a:lnTo>
                    <a:pt x="521131" y="66941"/>
                  </a:lnTo>
                  <a:lnTo>
                    <a:pt x="561149" y="87020"/>
                  </a:lnTo>
                  <a:lnTo>
                    <a:pt x="598004" y="111912"/>
                  </a:lnTo>
                  <a:lnTo>
                    <a:pt x="631278" y="141211"/>
                  </a:lnTo>
                  <a:lnTo>
                    <a:pt x="660565" y="174485"/>
                  </a:lnTo>
                  <a:lnTo>
                    <a:pt x="685457" y="211340"/>
                  </a:lnTo>
                  <a:lnTo>
                    <a:pt x="705535" y="251358"/>
                  </a:lnTo>
                  <a:lnTo>
                    <a:pt x="720394" y="294119"/>
                  </a:lnTo>
                  <a:lnTo>
                    <a:pt x="729602" y="339229"/>
                  </a:lnTo>
                  <a:lnTo>
                    <a:pt x="732764" y="386245"/>
                  </a:lnTo>
                  <a:lnTo>
                    <a:pt x="732764" y="323596"/>
                  </a:lnTo>
                  <a:lnTo>
                    <a:pt x="711276" y="248932"/>
                  </a:lnTo>
                  <a:lnTo>
                    <a:pt x="690841" y="208203"/>
                  </a:lnTo>
                  <a:lnTo>
                    <a:pt x="665505" y="170675"/>
                  </a:lnTo>
                  <a:lnTo>
                    <a:pt x="635685" y="136804"/>
                  </a:lnTo>
                  <a:lnTo>
                    <a:pt x="601802" y="106984"/>
                  </a:lnTo>
                  <a:lnTo>
                    <a:pt x="564286" y="81648"/>
                  </a:lnTo>
                  <a:lnTo>
                    <a:pt x="523557" y="61201"/>
                  </a:lnTo>
                  <a:lnTo>
                    <a:pt x="480021" y="46075"/>
                  </a:lnTo>
                  <a:lnTo>
                    <a:pt x="434111" y="36703"/>
                  </a:lnTo>
                  <a:lnTo>
                    <a:pt x="386245" y="33477"/>
                  </a:lnTo>
                  <a:lnTo>
                    <a:pt x="338378" y="36703"/>
                  </a:lnTo>
                  <a:lnTo>
                    <a:pt x="292468" y="46075"/>
                  </a:lnTo>
                  <a:lnTo>
                    <a:pt x="248932" y="61201"/>
                  </a:lnTo>
                  <a:lnTo>
                    <a:pt x="208203" y="81648"/>
                  </a:lnTo>
                  <a:lnTo>
                    <a:pt x="170688" y="106984"/>
                  </a:lnTo>
                  <a:lnTo>
                    <a:pt x="136804" y="136804"/>
                  </a:lnTo>
                  <a:lnTo>
                    <a:pt x="106984" y="170675"/>
                  </a:lnTo>
                  <a:lnTo>
                    <a:pt x="81648" y="208203"/>
                  </a:lnTo>
                  <a:lnTo>
                    <a:pt x="61214" y="248932"/>
                  </a:lnTo>
                  <a:lnTo>
                    <a:pt x="46088" y="292468"/>
                  </a:lnTo>
                  <a:lnTo>
                    <a:pt x="36715" y="338378"/>
                  </a:lnTo>
                  <a:lnTo>
                    <a:pt x="33489" y="386245"/>
                  </a:lnTo>
                  <a:lnTo>
                    <a:pt x="36715" y="434111"/>
                  </a:lnTo>
                  <a:lnTo>
                    <a:pt x="46088" y="480021"/>
                  </a:lnTo>
                  <a:lnTo>
                    <a:pt x="61214" y="523557"/>
                  </a:lnTo>
                  <a:lnTo>
                    <a:pt x="81648" y="564286"/>
                  </a:lnTo>
                  <a:lnTo>
                    <a:pt x="106984" y="601802"/>
                  </a:lnTo>
                  <a:lnTo>
                    <a:pt x="136804" y="635685"/>
                  </a:lnTo>
                  <a:lnTo>
                    <a:pt x="170688" y="665505"/>
                  </a:lnTo>
                  <a:lnTo>
                    <a:pt x="208203" y="690841"/>
                  </a:lnTo>
                  <a:lnTo>
                    <a:pt x="248932" y="711276"/>
                  </a:lnTo>
                  <a:lnTo>
                    <a:pt x="292468" y="726401"/>
                  </a:lnTo>
                  <a:lnTo>
                    <a:pt x="338378" y="735787"/>
                  </a:lnTo>
                  <a:lnTo>
                    <a:pt x="386245" y="739000"/>
                  </a:lnTo>
                  <a:lnTo>
                    <a:pt x="434111" y="735787"/>
                  </a:lnTo>
                  <a:lnTo>
                    <a:pt x="448868" y="732764"/>
                  </a:lnTo>
                  <a:lnTo>
                    <a:pt x="480021" y="726401"/>
                  </a:lnTo>
                  <a:lnTo>
                    <a:pt x="523557" y="711276"/>
                  </a:lnTo>
                  <a:lnTo>
                    <a:pt x="564286" y="690841"/>
                  </a:lnTo>
                  <a:lnTo>
                    <a:pt x="601802" y="665505"/>
                  </a:lnTo>
                  <a:lnTo>
                    <a:pt x="635685" y="635685"/>
                  </a:lnTo>
                  <a:lnTo>
                    <a:pt x="665505" y="601802"/>
                  </a:lnTo>
                  <a:lnTo>
                    <a:pt x="690841" y="564286"/>
                  </a:lnTo>
                  <a:lnTo>
                    <a:pt x="711276" y="523557"/>
                  </a:lnTo>
                  <a:lnTo>
                    <a:pt x="726401" y="480021"/>
                  </a:lnTo>
                  <a:lnTo>
                    <a:pt x="735787" y="434111"/>
                  </a:lnTo>
                  <a:lnTo>
                    <a:pt x="739000" y="386245"/>
                  </a:lnTo>
                  <a:close/>
                </a:path>
                <a:path w="772794" h="772794">
                  <a:moveTo>
                    <a:pt x="772490" y="386245"/>
                  </a:moveTo>
                  <a:lnTo>
                    <a:pt x="769480" y="337794"/>
                  </a:lnTo>
                  <a:lnTo>
                    <a:pt x="760691" y="291147"/>
                  </a:lnTo>
                  <a:lnTo>
                    <a:pt x="753173" y="267589"/>
                  </a:lnTo>
                  <a:lnTo>
                    <a:pt x="753173" y="386245"/>
                  </a:lnTo>
                  <a:lnTo>
                    <a:pt x="750316" y="432269"/>
                  </a:lnTo>
                  <a:lnTo>
                    <a:pt x="741972" y="476592"/>
                  </a:lnTo>
                  <a:lnTo>
                    <a:pt x="728472" y="518858"/>
                  </a:lnTo>
                  <a:lnTo>
                    <a:pt x="710184" y="558736"/>
                  </a:lnTo>
                  <a:lnTo>
                    <a:pt x="687438" y="595884"/>
                  </a:lnTo>
                  <a:lnTo>
                    <a:pt x="660577" y="629932"/>
                  </a:lnTo>
                  <a:lnTo>
                    <a:pt x="629945" y="660565"/>
                  </a:lnTo>
                  <a:lnTo>
                    <a:pt x="595884" y="687438"/>
                  </a:lnTo>
                  <a:lnTo>
                    <a:pt x="558749" y="710184"/>
                  </a:lnTo>
                  <a:lnTo>
                    <a:pt x="518871" y="728472"/>
                  </a:lnTo>
                  <a:lnTo>
                    <a:pt x="476592" y="741972"/>
                  </a:lnTo>
                  <a:lnTo>
                    <a:pt x="432269" y="750316"/>
                  </a:lnTo>
                  <a:lnTo>
                    <a:pt x="386245" y="753173"/>
                  </a:lnTo>
                  <a:lnTo>
                    <a:pt x="340220" y="750316"/>
                  </a:lnTo>
                  <a:lnTo>
                    <a:pt x="295897" y="741972"/>
                  </a:lnTo>
                  <a:lnTo>
                    <a:pt x="253631" y="728472"/>
                  </a:lnTo>
                  <a:lnTo>
                    <a:pt x="213753" y="710184"/>
                  </a:lnTo>
                  <a:lnTo>
                    <a:pt x="176606" y="687438"/>
                  </a:lnTo>
                  <a:lnTo>
                    <a:pt x="142557" y="660565"/>
                  </a:lnTo>
                  <a:lnTo>
                    <a:pt x="111925" y="629932"/>
                  </a:lnTo>
                  <a:lnTo>
                    <a:pt x="85051" y="595884"/>
                  </a:lnTo>
                  <a:lnTo>
                    <a:pt x="62306" y="558736"/>
                  </a:lnTo>
                  <a:lnTo>
                    <a:pt x="44018" y="518858"/>
                  </a:lnTo>
                  <a:lnTo>
                    <a:pt x="30518" y="476592"/>
                  </a:lnTo>
                  <a:lnTo>
                    <a:pt x="22174" y="432269"/>
                  </a:lnTo>
                  <a:lnTo>
                    <a:pt x="19316" y="386245"/>
                  </a:lnTo>
                  <a:lnTo>
                    <a:pt x="22174" y="340220"/>
                  </a:lnTo>
                  <a:lnTo>
                    <a:pt x="30518" y="295897"/>
                  </a:lnTo>
                  <a:lnTo>
                    <a:pt x="44018" y="253631"/>
                  </a:lnTo>
                  <a:lnTo>
                    <a:pt x="62306" y="213753"/>
                  </a:lnTo>
                  <a:lnTo>
                    <a:pt x="85051" y="176606"/>
                  </a:lnTo>
                  <a:lnTo>
                    <a:pt x="111925" y="142557"/>
                  </a:lnTo>
                  <a:lnTo>
                    <a:pt x="142557" y="111925"/>
                  </a:lnTo>
                  <a:lnTo>
                    <a:pt x="176606" y="85064"/>
                  </a:lnTo>
                  <a:lnTo>
                    <a:pt x="213753" y="62306"/>
                  </a:lnTo>
                  <a:lnTo>
                    <a:pt x="253631" y="44018"/>
                  </a:lnTo>
                  <a:lnTo>
                    <a:pt x="295897" y="30530"/>
                  </a:lnTo>
                  <a:lnTo>
                    <a:pt x="340220" y="22174"/>
                  </a:lnTo>
                  <a:lnTo>
                    <a:pt x="386245" y="19316"/>
                  </a:lnTo>
                  <a:lnTo>
                    <a:pt x="432269" y="22174"/>
                  </a:lnTo>
                  <a:lnTo>
                    <a:pt x="476592" y="30530"/>
                  </a:lnTo>
                  <a:lnTo>
                    <a:pt x="518871" y="44018"/>
                  </a:lnTo>
                  <a:lnTo>
                    <a:pt x="558749" y="62306"/>
                  </a:lnTo>
                  <a:lnTo>
                    <a:pt x="595884" y="85064"/>
                  </a:lnTo>
                  <a:lnTo>
                    <a:pt x="629945" y="111925"/>
                  </a:lnTo>
                  <a:lnTo>
                    <a:pt x="660577" y="142557"/>
                  </a:lnTo>
                  <a:lnTo>
                    <a:pt x="687438" y="176606"/>
                  </a:lnTo>
                  <a:lnTo>
                    <a:pt x="710184" y="213753"/>
                  </a:lnTo>
                  <a:lnTo>
                    <a:pt x="728472" y="253631"/>
                  </a:lnTo>
                  <a:lnTo>
                    <a:pt x="741972" y="295897"/>
                  </a:lnTo>
                  <a:lnTo>
                    <a:pt x="750316" y="340220"/>
                  </a:lnTo>
                  <a:lnTo>
                    <a:pt x="753173" y="386245"/>
                  </a:lnTo>
                  <a:lnTo>
                    <a:pt x="753173" y="267589"/>
                  </a:lnTo>
                  <a:lnTo>
                    <a:pt x="727240" y="204673"/>
                  </a:lnTo>
                  <a:lnTo>
                    <a:pt x="703287" y="165569"/>
                  </a:lnTo>
                  <a:lnTo>
                    <a:pt x="675005" y="129730"/>
                  </a:lnTo>
                  <a:lnTo>
                    <a:pt x="642759" y="97485"/>
                  </a:lnTo>
                  <a:lnTo>
                    <a:pt x="606907" y="69202"/>
                  </a:lnTo>
                  <a:lnTo>
                    <a:pt x="567817" y="45250"/>
                  </a:lnTo>
                  <a:lnTo>
                    <a:pt x="525843" y="25996"/>
                  </a:lnTo>
                  <a:lnTo>
                    <a:pt x="481342" y="11798"/>
                  </a:lnTo>
                  <a:lnTo>
                    <a:pt x="434695" y="3009"/>
                  </a:lnTo>
                  <a:lnTo>
                    <a:pt x="386245" y="0"/>
                  </a:lnTo>
                  <a:lnTo>
                    <a:pt x="337794" y="3009"/>
                  </a:lnTo>
                  <a:lnTo>
                    <a:pt x="291147" y="11798"/>
                  </a:lnTo>
                  <a:lnTo>
                    <a:pt x="246646" y="25996"/>
                  </a:lnTo>
                  <a:lnTo>
                    <a:pt x="204673" y="45250"/>
                  </a:lnTo>
                  <a:lnTo>
                    <a:pt x="165582" y="69202"/>
                  </a:lnTo>
                  <a:lnTo>
                    <a:pt x="129730" y="97485"/>
                  </a:lnTo>
                  <a:lnTo>
                    <a:pt x="97485" y="129730"/>
                  </a:lnTo>
                  <a:lnTo>
                    <a:pt x="69202" y="165569"/>
                  </a:lnTo>
                  <a:lnTo>
                    <a:pt x="45262" y="204673"/>
                  </a:lnTo>
                  <a:lnTo>
                    <a:pt x="25996" y="246646"/>
                  </a:lnTo>
                  <a:lnTo>
                    <a:pt x="11798" y="291147"/>
                  </a:lnTo>
                  <a:lnTo>
                    <a:pt x="3009" y="337794"/>
                  </a:lnTo>
                  <a:lnTo>
                    <a:pt x="0" y="386245"/>
                  </a:lnTo>
                  <a:lnTo>
                    <a:pt x="3009" y="434695"/>
                  </a:lnTo>
                  <a:lnTo>
                    <a:pt x="11798" y="481342"/>
                  </a:lnTo>
                  <a:lnTo>
                    <a:pt x="25996" y="525843"/>
                  </a:lnTo>
                  <a:lnTo>
                    <a:pt x="45262" y="567817"/>
                  </a:lnTo>
                  <a:lnTo>
                    <a:pt x="69202" y="606920"/>
                  </a:lnTo>
                  <a:lnTo>
                    <a:pt x="97485" y="642759"/>
                  </a:lnTo>
                  <a:lnTo>
                    <a:pt x="129730" y="675005"/>
                  </a:lnTo>
                  <a:lnTo>
                    <a:pt x="165582" y="703287"/>
                  </a:lnTo>
                  <a:lnTo>
                    <a:pt x="204673" y="727240"/>
                  </a:lnTo>
                  <a:lnTo>
                    <a:pt x="246646" y="746493"/>
                  </a:lnTo>
                  <a:lnTo>
                    <a:pt x="291147" y="760691"/>
                  </a:lnTo>
                  <a:lnTo>
                    <a:pt x="337794" y="769480"/>
                  </a:lnTo>
                  <a:lnTo>
                    <a:pt x="386245" y="772490"/>
                  </a:lnTo>
                  <a:lnTo>
                    <a:pt x="434695" y="769480"/>
                  </a:lnTo>
                  <a:lnTo>
                    <a:pt x="481342" y="760691"/>
                  </a:lnTo>
                  <a:lnTo>
                    <a:pt x="504901" y="753173"/>
                  </a:lnTo>
                  <a:lnTo>
                    <a:pt x="525843" y="746493"/>
                  </a:lnTo>
                  <a:lnTo>
                    <a:pt x="567817" y="727240"/>
                  </a:lnTo>
                  <a:lnTo>
                    <a:pt x="606907" y="703287"/>
                  </a:lnTo>
                  <a:lnTo>
                    <a:pt x="642759" y="675005"/>
                  </a:lnTo>
                  <a:lnTo>
                    <a:pt x="675005" y="642759"/>
                  </a:lnTo>
                  <a:lnTo>
                    <a:pt x="703287" y="606920"/>
                  </a:lnTo>
                  <a:lnTo>
                    <a:pt x="727240" y="567817"/>
                  </a:lnTo>
                  <a:lnTo>
                    <a:pt x="746493" y="525843"/>
                  </a:lnTo>
                  <a:lnTo>
                    <a:pt x="760691" y="481342"/>
                  </a:lnTo>
                  <a:lnTo>
                    <a:pt x="769480" y="434695"/>
                  </a:lnTo>
                  <a:lnTo>
                    <a:pt x="772490" y="386245"/>
                  </a:lnTo>
                  <a:close/>
                </a:path>
              </a:pathLst>
            </a:custGeom>
            <a:solidFill>
              <a:srgbClr val="939598"/>
            </a:solidFill>
          </p:spPr>
          <p:txBody>
            <a:bodyPr wrap="square" lIns="0" tIns="0" rIns="0" bIns="0" rtlCol="0"/>
            <a:lstStyle/>
            <a:p>
              <a:pPr defTabSz="623446"/>
              <a:endParaRPr sz="1227">
                <a:solidFill>
                  <a:prstClr val="black"/>
                </a:solidFill>
                <a:latin typeface="Calibri"/>
              </a:endParaRPr>
            </a:p>
          </p:txBody>
        </p:sp>
        <p:sp>
          <p:nvSpPr>
            <p:cNvPr id="29" name="object 29"/>
            <p:cNvSpPr/>
            <p:nvPr/>
          </p:nvSpPr>
          <p:spPr>
            <a:xfrm>
              <a:off x="2405547" y="2151663"/>
              <a:ext cx="210820" cy="303530"/>
            </a:xfrm>
            <a:custGeom>
              <a:avLst/>
              <a:gdLst/>
              <a:ahLst/>
              <a:cxnLst/>
              <a:rect l="l" t="t" r="r" b="b"/>
              <a:pathLst>
                <a:path w="210819" h="303530">
                  <a:moveTo>
                    <a:pt x="189598" y="118643"/>
                  </a:moveTo>
                  <a:lnTo>
                    <a:pt x="21120" y="118643"/>
                  </a:lnTo>
                  <a:lnTo>
                    <a:pt x="12917" y="120311"/>
                  </a:lnTo>
                  <a:lnTo>
                    <a:pt x="6202" y="124850"/>
                  </a:lnTo>
                  <a:lnTo>
                    <a:pt x="1665" y="131566"/>
                  </a:lnTo>
                  <a:lnTo>
                    <a:pt x="0" y="139763"/>
                  </a:lnTo>
                  <a:lnTo>
                    <a:pt x="0" y="210934"/>
                  </a:lnTo>
                  <a:lnTo>
                    <a:pt x="9315" y="248800"/>
                  </a:lnTo>
                  <a:lnTo>
                    <a:pt x="34480" y="279057"/>
                  </a:lnTo>
                  <a:lnTo>
                    <a:pt x="85392" y="301542"/>
                  </a:lnTo>
                  <a:lnTo>
                    <a:pt x="105371" y="303212"/>
                  </a:lnTo>
                  <a:lnTo>
                    <a:pt x="125342" y="301542"/>
                  </a:lnTo>
                  <a:lnTo>
                    <a:pt x="176250" y="279057"/>
                  </a:lnTo>
                  <a:lnTo>
                    <a:pt x="201409" y="248800"/>
                  </a:lnTo>
                  <a:lnTo>
                    <a:pt x="210718" y="210934"/>
                  </a:lnTo>
                  <a:lnTo>
                    <a:pt x="210718" y="139763"/>
                  </a:lnTo>
                  <a:lnTo>
                    <a:pt x="209052" y="131566"/>
                  </a:lnTo>
                  <a:lnTo>
                    <a:pt x="204516" y="124850"/>
                  </a:lnTo>
                  <a:lnTo>
                    <a:pt x="197800" y="120311"/>
                  </a:lnTo>
                  <a:lnTo>
                    <a:pt x="189598" y="118643"/>
                  </a:lnTo>
                  <a:close/>
                </a:path>
                <a:path w="210819" h="303530">
                  <a:moveTo>
                    <a:pt x="104724" y="0"/>
                  </a:moveTo>
                  <a:lnTo>
                    <a:pt x="72494" y="6506"/>
                  </a:lnTo>
                  <a:lnTo>
                    <a:pt x="46178" y="24252"/>
                  </a:lnTo>
                  <a:lnTo>
                    <a:pt x="28437" y="50572"/>
                  </a:lnTo>
                  <a:lnTo>
                    <a:pt x="21932" y="82803"/>
                  </a:lnTo>
                  <a:lnTo>
                    <a:pt x="21932" y="118643"/>
                  </a:lnTo>
                  <a:lnTo>
                    <a:pt x="50723" y="118643"/>
                  </a:lnTo>
                  <a:lnTo>
                    <a:pt x="50723" y="82803"/>
                  </a:lnTo>
                  <a:lnTo>
                    <a:pt x="54966" y="61780"/>
                  </a:lnTo>
                  <a:lnTo>
                    <a:pt x="66536" y="44616"/>
                  </a:lnTo>
                  <a:lnTo>
                    <a:pt x="83701" y="33045"/>
                  </a:lnTo>
                  <a:lnTo>
                    <a:pt x="104724" y="28803"/>
                  </a:lnTo>
                  <a:lnTo>
                    <a:pt x="166333" y="28803"/>
                  </a:lnTo>
                  <a:lnTo>
                    <a:pt x="163264" y="24252"/>
                  </a:lnTo>
                  <a:lnTo>
                    <a:pt x="136948" y="6506"/>
                  </a:lnTo>
                  <a:lnTo>
                    <a:pt x="104724" y="0"/>
                  </a:lnTo>
                  <a:close/>
                </a:path>
                <a:path w="210819" h="303530">
                  <a:moveTo>
                    <a:pt x="166333" y="28803"/>
                  </a:moveTo>
                  <a:lnTo>
                    <a:pt x="104724" y="28803"/>
                  </a:lnTo>
                  <a:lnTo>
                    <a:pt x="125739" y="33045"/>
                  </a:lnTo>
                  <a:lnTo>
                    <a:pt x="142900" y="44616"/>
                  </a:lnTo>
                  <a:lnTo>
                    <a:pt x="154469" y="61780"/>
                  </a:lnTo>
                  <a:lnTo>
                    <a:pt x="158711" y="82803"/>
                  </a:lnTo>
                  <a:lnTo>
                    <a:pt x="158711" y="118643"/>
                  </a:lnTo>
                  <a:lnTo>
                    <a:pt x="187515" y="118643"/>
                  </a:lnTo>
                  <a:lnTo>
                    <a:pt x="187515" y="82803"/>
                  </a:lnTo>
                  <a:lnTo>
                    <a:pt x="181008" y="50572"/>
                  </a:lnTo>
                  <a:lnTo>
                    <a:pt x="166333" y="28803"/>
                  </a:lnTo>
                  <a:close/>
                </a:path>
              </a:pathLst>
            </a:custGeom>
            <a:solidFill>
              <a:srgbClr val="FFFFFF"/>
            </a:solidFill>
          </p:spPr>
          <p:txBody>
            <a:bodyPr wrap="square" lIns="0" tIns="0" rIns="0" bIns="0" rtlCol="0"/>
            <a:lstStyle/>
            <a:p>
              <a:pPr defTabSz="623446"/>
              <a:endParaRPr sz="1227">
                <a:solidFill>
                  <a:prstClr val="black"/>
                </a:solidFill>
                <a:latin typeface="Calibri"/>
              </a:endParaRPr>
            </a:p>
          </p:txBody>
        </p:sp>
        <p:sp>
          <p:nvSpPr>
            <p:cNvPr id="30" name="object 30"/>
            <p:cNvSpPr/>
            <p:nvPr/>
          </p:nvSpPr>
          <p:spPr>
            <a:xfrm>
              <a:off x="2488037" y="2312225"/>
              <a:ext cx="46355" cy="97790"/>
            </a:xfrm>
            <a:custGeom>
              <a:avLst/>
              <a:gdLst/>
              <a:ahLst/>
              <a:cxnLst/>
              <a:rect l="l" t="t" r="r" b="b"/>
              <a:pathLst>
                <a:path w="46355" h="97789">
                  <a:moveTo>
                    <a:pt x="22872" y="0"/>
                  </a:moveTo>
                  <a:lnTo>
                    <a:pt x="13967" y="1796"/>
                  </a:lnTo>
                  <a:lnTo>
                    <a:pt x="6697" y="6697"/>
                  </a:lnTo>
                  <a:lnTo>
                    <a:pt x="1796" y="13967"/>
                  </a:lnTo>
                  <a:lnTo>
                    <a:pt x="0" y="22872"/>
                  </a:lnTo>
                  <a:lnTo>
                    <a:pt x="1061" y="29755"/>
                  </a:lnTo>
                  <a:lnTo>
                    <a:pt x="4024" y="35780"/>
                  </a:lnTo>
                  <a:lnTo>
                    <a:pt x="8556" y="40640"/>
                  </a:lnTo>
                  <a:lnTo>
                    <a:pt x="14325" y="44030"/>
                  </a:lnTo>
                  <a:lnTo>
                    <a:pt x="1435" y="97269"/>
                  </a:lnTo>
                  <a:lnTo>
                    <a:pt x="44323" y="97269"/>
                  </a:lnTo>
                  <a:lnTo>
                    <a:pt x="31407" y="44030"/>
                  </a:lnTo>
                  <a:lnTo>
                    <a:pt x="37188" y="40640"/>
                  </a:lnTo>
                  <a:lnTo>
                    <a:pt x="41724" y="35780"/>
                  </a:lnTo>
                  <a:lnTo>
                    <a:pt x="44685" y="29755"/>
                  </a:lnTo>
                  <a:lnTo>
                    <a:pt x="45745" y="22872"/>
                  </a:lnTo>
                  <a:lnTo>
                    <a:pt x="43948" y="13967"/>
                  </a:lnTo>
                  <a:lnTo>
                    <a:pt x="39047" y="6697"/>
                  </a:lnTo>
                  <a:lnTo>
                    <a:pt x="31777" y="1796"/>
                  </a:lnTo>
                  <a:lnTo>
                    <a:pt x="22872" y="0"/>
                  </a:lnTo>
                  <a:close/>
                </a:path>
              </a:pathLst>
            </a:custGeom>
            <a:solidFill>
              <a:srgbClr val="939598"/>
            </a:solidFill>
          </p:spPr>
          <p:txBody>
            <a:bodyPr wrap="square" lIns="0" tIns="0" rIns="0" bIns="0" rtlCol="0"/>
            <a:lstStyle/>
            <a:p>
              <a:pPr defTabSz="623446"/>
              <a:endParaRPr sz="1227">
                <a:solidFill>
                  <a:prstClr val="black"/>
                </a:solidFill>
                <a:latin typeface="Calibri"/>
              </a:endParaRPr>
            </a:p>
          </p:txBody>
        </p:sp>
      </p:grpSp>
      <p:sp>
        <p:nvSpPr>
          <p:cNvPr id="31" name="object 31"/>
          <p:cNvSpPr txBox="1"/>
          <p:nvPr/>
        </p:nvSpPr>
        <p:spPr>
          <a:xfrm>
            <a:off x="3972046" y="1852742"/>
            <a:ext cx="2368694" cy="2489756"/>
          </a:xfrm>
          <a:prstGeom prst="rect">
            <a:avLst/>
          </a:prstGeom>
        </p:spPr>
        <p:txBody>
          <a:bodyPr vert="horz" wrap="square" lIns="0" tIns="3464" rIns="0" bIns="0" rtlCol="0">
            <a:spAutoFit/>
          </a:bodyPr>
          <a:lstStyle/>
          <a:p>
            <a:pPr marL="64077" marR="56717" algn="just" defTabSz="623446">
              <a:lnSpc>
                <a:spcPct val="104200"/>
              </a:lnSpc>
              <a:spcBef>
                <a:spcPts val="27"/>
              </a:spcBef>
            </a:pPr>
            <a:r>
              <a:rPr sz="818" spc="-24" dirty="0">
                <a:solidFill>
                  <a:srgbClr val="414042"/>
                </a:solidFill>
                <a:latin typeface="Trebuchet MS"/>
                <a:cs typeface="Trebuchet MS"/>
              </a:rPr>
              <a:t>In</a:t>
            </a:r>
            <a:r>
              <a:rPr sz="818" spc="-20" dirty="0">
                <a:solidFill>
                  <a:srgbClr val="414042"/>
                </a:solidFill>
                <a:latin typeface="Trebuchet MS"/>
                <a:cs typeface="Trebuchet MS"/>
              </a:rPr>
              <a:t> </a:t>
            </a:r>
            <a:r>
              <a:rPr sz="818" spc="-34" dirty="0">
                <a:solidFill>
                  <a:srgbClr val="414042"/>
                </a:solidFill>
                <a:latin typeface="Trebuchet MS"/>
                <a:cs typeface="Trebuchet MS"/>
              </a:rPr>
              <a:t>addition</a:t>
            </a:r>
            <a:r>
              <a:rPr sz="818" spc="-31" dirty="0">
                <a:solidFill>
                  <a:srgbClr val="414042"/>
                </a:solidFill>
                <a:latin typeface="Trebuchet MS"/>
                <a:cs typeface="Trebuchet MS"/>
              </a:rPr>
              <a:t> to</a:t>
            </a:r>
            <a:r>
              <a:rPr sz="818" spc="184" dirty="0">
                <a:solidFill>
                  <a:srgbClr val="414042"/>
                </a:solidFill>
                <a:latin typeface="Trebuchet MS"/>
                <a:cs typeface="Trebuchet MS"/>
              </a:rPr>
              <a:t> </a:t>
            </a:r>
            <a:r>
              <a:rPr sz="818" spc="-41" dirty="0">
                <a:solidFill>
                  <a:srgbClr val="414042"/>
                </a:solidFill>
                <a:latin typeface="Trebuchet MS"/>
                <a:cs typeface="Trebuchet MS"/>
              </a:rPr>
              <a:t>offering</a:t>
            </a:r>
            <a:r>
              <a:rPr sz="818" spc="164" dirty="0">
                <a:solidFill>
                  <a:srgbClr val="414042"/>
                </a:solidFill>
                <a:latin typeface="Trebuchet MS"/>
                <a:cs typeface="Trebuchet MS"/>
              </a:rPr>
              <a:t> </a:t>
            </a:r>
            <a:r>
              <a:rPr sz="818" spc="-14" dirty="0">
                <a:solidFill>
                  <a:srgbClr val="414042"/>
                </a:solidFill>
                <a:latin typeface="Trebuchet MS"/>
                <a:cs typeface="Trebuchet MS"/>
              </a:rPr>
              <a:t>you</a:t>
            </a:r>
            <a:r>
              <a:rPr sz="818" spc="218" dirty="0">
                <a:solidFill>
                  <a:srgbClr val="414042"/>
                </a:solidFill>
                <a:latin typeface="Trebuchet MS"/>
                <a:cs typeface="Trebuchet MS"/>
              </a:rPr>
              <a:t> </a:t>
            </a:r>
            <a:r>
              <a:rPr sz="818" spc="-37" dirty="0">
                <a:solidFill>
                  <a:srgbClr val="414042"/>
                </a:solidFill>
                <a:latin typeface="Trebuchet MS"/>
                <a:cs typeface="Trebuchet MS"/>
              </a:rPr>
              <a:t>a</a:t>
            </a:r>
            <a:r>
              <a:rPr sz="818" spc="173" dirty="0">
                <a:solidFill>
                  <a:srgbClr val="414042"/>
                </a:solidFill>
                <a:latin typeface="Trebuchet MS"/>
                <a:cs typeface="Trebuchet MS"/>
              </a:rPr>
              <a:t> </a:t>
            </a:r>
            <a:r>
              <a:rPr sz="818" spc="-34" dirty="0">
                <a:solidFill>
                  <a:srgbClr val="414042"/>
                </a:solidFill>
                <a:latin typeface="Trebuchet MS"/>
                <a:cs typeface="Trebuchet MS"/>
              </a:rPr>
              <a:t>wide</a:t>
            </a:r>
            <a:r>
              <a:rPr sz="818" spc="177" dirty="0">
                <a:solidFill>
                  <a:srgbClr val="414042"/>
                </a:solidFill>
                <a:latin typeface="Trebuchet MS"/>
                <a:cs typeface="Trebuchet MS"/>
              </a:rPr>
              <a:t> </a:t>
            </a:r>
            <a:r>
              <a:rPr sz="818" spc="-51" dirty="0">
                <a:solidFill>
                  <a:srgbClr val="414042"/>
                </a:solidFill>
                <a:latin typeface="Trebuchet MS"/>
                <a:cs typeface="Trebuchet MS"/>
              </a:rPr>
              <a:t>variety</a:t>
            </a:r>
            <a:r>
              <a:rPr sz="818" spc="147" dirty="0">
                <a:solidFill>
                  <a:srgbClr val="414042"/>
                </a:solidFill>
                <a:latin typeface="Trebuchet MS"/>
                <a:cs typeface="Trebuchet MS"/>
              </a:rPr>
              <a:t> </a:t>
            </a:r>
            <a:r>
              <a:rPr sz="818" spc="-44" dirty="0">
                <a:solidFill>
                  <a:srgbClr val="414042"/>
                </a:solidFill>
                <a:latin typeface="Trebuchet MS"/>
                <a:cs typeface="Trebuchet MS"/>
              </a:rPr>
              <a:t>of </a:t>
            </a:r>
            <a:r>
              <a:rPr sz="818" spc="-41" dirty="0">
                <a:solidFill>
                  <a:srgbClr val="414042"/>
                </a:solidFill>
                <a:latin typeface="Trebuchet MS"/>
                <a:cs typeface="Trebuchet MS"/>
              </a:rPr>
              <a:t> </a:t>
            </a:r>
            <a:r>
              <a:rPr sz="818" spc="-17" dirty="0">
                <a:solidFill>
                  <a:srgbClr val="414042"/>
                </a:solidFill>
                <a:latin typeface="Trebuchet MS"/>
                <a:cs typeface="Trebuchet MS"/>
              </a:rPr>
              <a:t>home </a:t>
            </a:r>
            <a:r>
              <a:rPr sz="818" spc="-34" dirty="0">
                <a:solidFill>
                  <a:srgbClr val="414042"/>
                </a:solidFill>
                <a:latin typeface="Trebuchet MS"/>
                <a:cs typeface="Trebuchet MS"/>
              </a:rPr>
              <a:t>financing</a:t>
            </a:r>
            <a:r>
              <a:rPr sz="818" spc="-31" dirty="0">
                <a:solidFill>
                  <a:srgbClr val="414042"/>
                </a:solidFill>
                <a:latin typeface="Trebuchet MS"/>
                <a:cs typeface="Trebuchet MS"/>
              </a:rPr>
              <a:t> </a:t>
            </a:r>
            <a:r>
              <a:rPr sz="818" spc="-27" dirty="0">
                <a:solidFill>
                  <a:srgbClr val="414042"/>
                </a:solidFill>
                <a:latin typeface="Trebuchet MS"/>
                <a:cs typeface="Trebuchet MS"/>
              </a:rPr>
              <a:t>options</a:t>
            </a:r>
            <a:r>
              <a:rPr sz="818" spc="-24" dirty="0">
                <a:solidFill>
                  <a:srgbClr val="414042"/>
                </a:solidFill>
                <a:latin typeface="Trebuchet MS"/>
                <a:cs typeface="Trebuchet MS"/>
              </a:rPr>
              <a:t> </a:t>
            </a:r>
            <a:r>
              <a:rPr sz="818" spc="-20" dirty="0">
                <a:solidFill>
                  <a:srgbClr val="414042"/>
                </a:solidFill>
                <a:latin typeface="Trebuchet MS"/>
                <a:cs typeface="Trebuchet MS"/>
              </a:rPr>
              <a:t>and</a:t>
            </a:r>
            <a:r>
              <a:rPr sz="818" spc="-17" dirty="0">
                <a:solidFill>
                  <a:srgbClr val="414042"/>
                </a:solidFill>
                <a:latin typeface="Trebuchet MS"/>
                <a:cs typeface="Trebuchet MS"/>
              </a:rPr>
              <a:t> </a:t>
            </a:r>
            <a:r>
              <a:rPr sz="818" spc="-58" dirty="0">
                <a:solidFill>
                  <a:srgbClr val="414042"/>
                </a:solidFill>
                <a:latin typeface="Trebuchet MS"/>
                <a:cs typeface="Trebuchet MS"/>
              </a:rPr>
              <a:t>services,</a:t>
            </a:r>
            <a:r>
              <a:rPr sz="818" spc="-55" dirty="0">
                <a:solidFill>
                  <a:srgbClr val="414042"/>
                </a:solidFill>
                <a:latin typeface="Trebuchet MS"/>
                <a:cs typeface="Trebuchet MS"/>
              </a:rPr>
              <a:t> </a:t>
            </a:r>
            <a:r>
              <a:rPr sz="818" spc="-44" dirty="0">
                <a:solidFill>
                  <a:srgbClr val="414042"/>
                </a:solidFill>
                <a:latin typeface="Trebuchet MS"/>
                <a:cs typeface="Trebuchet MS"/>
              </a:rPr>
              <a:t>Prosperity </a:t>
            </a:r>
            <a:r>
              <a:rPr sz="818" spc="-41" dirty="0">
                <a:solidFill>
                  <a:srgbClr val="414042"/>
                </a:solidFill>
                <a:latin typeface="Trebuchet MS"/>
                <a:cs typeface="Trebuchet MS"/>
              </a:rPr>
              <a:t> </a:t>
            </a:r>
            <a:r>
              <a:rPr sz="818" spc="-20" dirty="0">
                <a:solidFill>
                  <a:srgbClr val="414042"/>
                </a:solidFill>
                <a:latin typeface="Trebuchet MS"/>
                <a:cs typeface="Trebuchet MS"/>
              </a:rPr>
              <a:t>Home</a:t>
            </a:r>
            <a:r>
              <a:rPr sz="818" spc="85" dirty="0">
                <a:solidFill>
                  <a:srgbClr val="414042"/>
                </a:solidFill>
                <a:latin typeface="Trebuchet MS"/>
                <a:cs typeface="Trebuchet MS"/>
              </a:rPr>
              <a:t> </a:t>
            </a:r>
            <a:r>
              <a:rPr sz="818" spc="-31" dirty="0">
                <a:solidFill>
                  <a:srgbClr val="414042"/>
                </a:solidFill>
                <a:latin typeface="Trebuchet MS"/>
                <a:cs typeface="Trebuchet MS"/>
              </a:rPr>
              <a:t>Mortgage,</a:t>
            </a:r>
            <a:r>
              <a:rPr sz="818" spc="-82" dirty="0">
                <a:solidFill>
                  <a:srgbClr val="414042"/>
                </a:solidFill>
                <a:latin typeface="Trebuchet MS"/>
                <a:cs typeface="Trebuchet MS"/>
              </a:rPr>
              <a:t> </a:t>
            </a:r>
            <a:r>
              <a:rPr sz="818" spc="-37" dirty="0">
                <a:solidFill>
                  <a:srgbClr val="414042"/>
                </a:solidFill>
                <a:latin typeface="Trebuchet MS"/>
                <a:cs typeface="Trebuchet MS"/>
              </a:rPr>
              <a:t>LLC</a:t>
            </a:r>
            <a:r>
              <a:rPr sz="818" spc="-82" dirty="0">
                <a:solidFill>
                  <a:srgbClr val="414042"/>
                </a:solidFill>
                <a:latin typeface="Trebuchet MS"/>
                <a:cs typeface="Trebuchet MS"/>
              </a:rPr>
              <a:t> </a:t>
            </a:r>
            <a:r>
              <a:rPr sz="818" spc="-34" dirty="0">
                <a:solidFill>
                  <a:srgbClr val="414042"/>
                </a:solidFill>
                <a:latin typeface="Trebuchet MS"/>
                <a:cs typeface="Trebuchet MS"/>
              </a:rPr>
              <a:t>wants</a:t>
            </a:r>
            <a:r>
              <a:rPr sz="818" spc="-82" dirty="0">
                <a:solidFill>
                  <a:srgbClr val="414042"/>
                </a:solidFill>
                <a:latin typeface="Trebuchet MS"/>
                <a:cs typeface="Trebuchet MS"/>
              </a:rPr>
              <a:t> </a:t>
            </a:r>
            <a:r>
              <a:rPr sz="818" spc="-31" dirty="0">
                <a:solidFill>
                  <a:srgbClr val="414042"/>
                </a:solidFill>
                <a:latin typeface="Trebuchet MS"/>
                <a:cs typeface="Trebuchet MS"/>
              </a:rPr>
              <a:t>to</a:t>
            </a:r>
            <a:r>
              <a:rPr sz="818" spc="-82" dirty="0">
                <a:solidFill>
                  <a:srgbClr val="414042"/>
                </a:solidFill>
                <a:latin typeface="Trebuchet MS"/>
                <a:cs typeface="Trebuchet MS"/>
              </a:rPr>
              <a:t> </a:t>
            </a:r>
            <a:r>
              <a:rPr sz="818" spc="-31" dirty="0">
                <a:solidFill>
                  <a:srgbClr val="414042"/>
                </a:solidFill>
                <a:latin typeface="Trebuchet MS"/>
                <a:cs typeface="Trebuchet MS"/>
              </a:rPr>
              <a:t>help</a:t>
            </a:r>
            <a:r>
              <a:rPr sz="818" spc="-82" dirty="0">
                <a:solidFill>
                  <a:srgbClr val="414042"/>
                </a:solidFill>
                <a:latin typeface="Trebuchet MS"/>
                <a:cs typeface="Trebuchet MS"/>
              </a:rPr>
              <a:t> </a:t>
            </a:r>
            <a:r>
              <a:rPr sz="818" spc="-14" dirty="0">
                <a:solidFill>
                  <a:srgbClr val="414042"/>
                </a:solidFill>
                <a:latin typeface="Trebuchet MS"/>
                <a:cs typeface="Trebuchet MS"/>
              </a:rPr>
              <a:t>you</a:t>
            </a:r>
            <a:r>
              <a:rPr sz="818" spc="-82" dirty="0">
                <a:solidFill>
                  <a:srgbClr val="414042"/>
                </a:solidFill>
                <a:latin typeface="Trebuchet MS"/>
                <a:cs typeface="Trebuchet MS"/>
              </a:rPr>
              <a:t> </a:t>
            </a:r>
            <a:r>
              <a:rPr sz="818" spc="-48" dirty="0">
                <a:solidFill>
                  <a:srgbClr val="414042"/>
                </a:solidFill>
                <a:latin typeface="Trebuchet MS"/>
                <a:cs typeface="Trebuchet MS"/>
              </a:rPr>
              <a:t>protect</a:t>
            </a:r>
            <a:r>
              <a:rPr sz="818" spc="-82" dirty="0">
                <a:solidFill>
                  <a:srgbClr val="414042"/>
                </a:solidFill>
                <a:latin typeface="Trebuchet MS"/>
                <a:cs typeface="Trebuchet MS"/>
              </a:rPr>
              <a:t> </a:t>
            </a:r>
            <a:r>
              <a:rPr sz="818" spc="-34" dirty="0">
                <a:solidFill>
                  <a:srgbClr val="414042"/>
                </a:solidFill>
                <a:latin typeface="Trebuchet MS"/>
                <a:cs typeface="Trebuchet MS"/>
              </a:rPr>
              <a:t>your </a:t>
            </a:r>
            <a:r>
              <a:rPr sz="818" spc="-239" dirty="0">
                <a:solidFill>
                  <a:srgbClr val="414042"/>
                </a:solidFill>
                <a:latin typeface="Trebuchet MS"/>
                <a:cs typeface="Trebuchet MS"/>
              </a:rPr>
              <a:t> </a:t>
            </a:r>
            <a:r>
              <a:rPr sz="818" spc="-24" dirty="0">
                <a:solidFill>
                  <a:srgbClr val="414042"/>
                </a:solidFill>
                <a:latin typeface="Trebuchet MS"/>
                <a:cs typeface="Trebuchet MS"/>
              </a:rPr>
              <a:t>bigges</a:t>
            </a:r>
            <a:r>
              <a:rPr sz="818" spc="-7" dirty="0">
                <a:solidFill>
                  <a:srgbClr val="414042"/>
                </a:solidFill>
                <a:latin typeface="Trebuchet MS"/>
                <a:cs typeface="Trebuchet MS"/>
              </a:rPr>
              <a:t>t</a:t>
            </a:r>
            <a:r>
              <a:rPr sz="818" spc="-85" dirty="0">
                <a:solidFill>
                  <a:srgbClr val="414042"/>
                </a:solidFill>
                <a:latin typeface="Trebuchet MS"/>
                <a:cs typeface="Trebuchet MS"/>
              </a:rPr>
              <a:t> </a:t>
            </a:r>
            <a:r>
              <a:rPr sz="818" spc="-37" dirty="0">
                <a:solidFill>
                  <a:srgbClr val="414042"/>
                </a:solidFill>
                <a:latin typeface="Trebuchet MS"/>
                <a:cs typeface="Trebuchet MS"/>
              </a:rPr>
              <a:t>purchas</a:t>
            </a:r>
            <a:r>
              <a:rPr sz="818" spc="-20" dirty="0">
                <a:solidFill>
                  <a:srgbClr val="414042"/>
                </a:solidFill>
                <a:latin typeface="Trebuchet MS"/>
                <a:cs typeface="Trebuchet MS"/>
              </a:rPr>
              <a:t>e</a:t>
            </a:r>
            <a:r>
              <a:rPr sz="818" spc="-109" dirty="0">
                <a:solidFill>
                  <a:srgbClr val="414042"/>
                </a:solidFill>
                <a:latin typeface="Trebuchet MS"/>
                <a:cs typeface="Trebuchet MS"/>
              </a:rPr>
              <a:t> </a:t>
            </a:r>
            <a:r>
              <a:rPr sz="818" spc="-27" dirty="0">
                <a:solidFill>
                  <a:srgbClr val="414042"/>
                </a:solidFill>
                <a:latin typeface="Trebuchet MS"/>
                <a:cs typeface="Trebuchet MS"/>
              </a:rPr>
              <a:t>an</a:t>
            </a:r>
            <a:r>
              <a:rPr sz="818" spc="-10" dirty="0">
                <a:solidFill>
                  <a:srgbClr val="414042"/>
                </a:solidFill>
                <a:latin typeface="Trebuchet MS"/>
                <a:cs typeface="Trebuchet MS"/>
              </a:rPr>
              <a:t>d</a:t>
            </a:r>
            <a:r>
              <a:rPr sz="818" spc="-109" dirty="0">
                <a:solidFill>
                  <a:srgbClr val="414042"/>
                </a:solidFill>
                <a:latin typeface="Trebuchet MS"/>
                <a:cs typeface="Trebuchet MS"/>
              </a:rPr>
              <a:t> </a:t>
            </a:r>
            <a:r>
              <a:rPr sz="818" spc="-44" dirty="0">
                <a:solidFill>
                  <a:srgbClr val="414042"/>
                </a:solidFill>
                <a:latin typeface="Trebuchet MS"/>
                <a:cs typeface="Trebuchet MS"/>
              </a:rPr>
              <a:t>th</a:t>
            </a:r>
            <a:r>
              <a:rPr sz="818" spc="-31" dirty="0">
                <a:solidFill>
                  <a:srgbClr val="414042"/>
                </a:solidFill>
                <a:latin typeface="Trebuchet MS"/>
                <a:cs typeface="Trebuchet MS"/>
              </a:rPr>
              <a:t>e</a:t>
            </a:r>
            <a:r>
              <a:rPr sz="818" spc="-109" dirty="0">
                <a:solidFill>
                  <a:srgbClr val="414042"/>
                </a:solidFill>
                <a:latin typeface="Trebuchet MS"/>
                <a:cs typeface="Trebuchet MS"/>
              </a:rPr>
              <a:t> </a:t>
            </a:r>
            <a:r>
              <a:rPr sz="818" spc="-34" dirty="0">
                <a:solidFill>
                  <a:srgbClr val="414042"/>
                </a:solidFill>
                <a:latin typeface="Trebuchet MS"/>
                <a:cs typeface="Trebuchet MS"/>
              </a:rPr>
              <a:t>peopl</a:t>
            </a:r>
            <a:r>
              <a:rPr sz="818" spc="-17" dirty="0">
                <a:solidFill>
                  <a:srgbClr val="414042"/>
                </a:solidFill>
                <a:latin typeface="Trebuchet MS"/>
                <a:cs typeface="Trebuchet MS"/>
              </a:rPr>
              <a:t>e</a:t>
            </a:r>
            <a:r>
              <a:rPr sz="818" spc="-109" dirty="0">
                <a:solidFill>
                  <a:srgbClr val="414042"/>
                </a:solidFill>
                <a:latin typeface="Trebuchet MS"/>
                <a:cs typeface="Trebuchet MS"/>
              </a:rPr>
              <a:t> </a:t>
            </a:r>
            <a:r>
              <a:rPr sz="818" spc="-14" dirty="0">
                <a:solidFill>
                  <a:srgbClr val="414042"/>
                </a:solidFill>
                <a:latin typeface="Trebuchet MS"/>
                <a:cs typeface="Trebuchet MS"/>
              </a:rPr>
              <a:t>wh</a:t>
            </a:r>
            <a:r>
              <a:rPr sz="818" dirty="0">
                <a:solidFill>
                  <a:srgbClr val="414042"/>
                </a:solidFill>
                <a:latin typeface="Trebuchet MS"/>
                <a:cs typeface="Trebuchet MS"/>
              </a:rPr>
              <a:t>o</a:t>
            </a:r>
            <a:r>
              <a:rPr sz="818" spc="-109" dirty="0">
                <a:solidFill>
                  <a:srgbClr val="414042"/>
                </a:solidFill>
                <a:latin typeface="Trebuchet MS"/>
                <a:cs typeface="Trebuchet MS"/>
              </a:rPr>
              <a:t> </a:t>
            </a:r>
            <a:r>
              <a:rPr sz="818" spc="-48" dirty="0">
                <a:solidFill>
                  <a:srgbClr val="414042"/>
                </a:solidFill>
                <a:latin typeface="Trebuchet MS"/>
                <a:cs typeface="Trebuchet MS"/>
              </a:rPr>
              <a:t>live</a:t>
            </a:r>
            <a:r>
              <a:rPr sz="818" spc="-109" dirty="0">
                <a:solidFill>
                  <a:srgbClr val="414042"/>
                </a:solidFill>
                <a:latin typeface="Trebuchet MS"/>
                <a:cs typeface="Trebuchet MS"/>
              </a:rPr>
              <a:t> </a:t>
            </a:r>
            <a:r>
              <a:rPr sz="818" spc="-31" dirty="0">
                <a:solidFill>
                  <a:srgbClr val="414042"/>
                </a:solidFill>
                <a:latin typeface="Trebuchet MS"/>
                <a:cs typeface="Trebuchet MS"/>
              </a:rPr>
              <a:t>i</a:t>
            </a:r>
            <a:r>
              <a:rPr sz="818" spc="-24" dirty="0">
                <a:solidFill>
                  <a:srgbClr val="414042"/>
                </a:solidFill>
                <a:latin typeface="Trebuchet MS"/>
                <a:cs typeface="Trebuchet MS"/>
              </a:rPr>
              <a:t>n</a:t>
            </a:r>
            <a:r>
              <a:rPr sz="818" spc="-109" dirty="0">
                <a:solidFill>
                  <a:srgbClr val="414042"/>
                </a:solidFill>
                <a:latin typeface="Trebuchet MS"/>
                <a:cs typeface="Trebuchet MS"/>
              </a:rPr>
              <a:t> </a:t>
            </a:r>
            <a:r>
              <a:rPr sz="818" spc="-95" dirty="0">
                <a:solidFill>
                  <a:srgbClr val="414042"/>
                </a:solidFill>
                <a:latin typeface="Trebuchet MS"/>
                <a:cs typeface="Trebuchet MS"/>
              </a:rPr>
              <a:t>it.</a:t>
            </a:r>
            <a:endParaRPr sz="818">
              <a:solidFill>
                <a:prstClr val="black"/>
              </a:solidFill>
              <a:latin typeface="Trebuchet MS"/>
              <a:cs typeface="Trebuchet MS"/>
            </a:endParaRPr>
          </a:p>
          <a:p>
            <a:pPr marL="64077" marR="54552" algn="just" defTabSz="623446">
              <a:lnSpc>
                <a:spcPct val="104299"/>
              </a:lnSpc>
              <a:spcBef>
                <a:spcPts val="303"/>
              </a:spcBef>
            </a:pPr>
            <a:r>
              <a:rPr sz="818" spc="-24" dirty="0">
                <a:solidFill>
                  <a:srgbClr val="414042"/>
                </a:solidFill>
                <a:latin typeface="Trebuchet MS"/>
                <a:cs typeface="Trebuchet MS"/>
              </a:rPr>
              <a:t>In</a:t>
            </a:r>
            <a:r>
              <a:rPr sz="818" spc="-20" dirty="0">
                <a:solidFill>
                  <a:srgbClr val="414042"/>
                </a:solidFill>
                <a:latin typeface="Trebuchet MS"/>
                <a:cs typeface="Trebuchet MS"/>
              </a:rPr>
              <a:t> </a:t>
            </a:r>
            <a:r>
              <a:rPr sz="818" spc="-37" dirty="0">
                <a:solidFill>
                  <a:srgbClr val="414042"/>
                </a:solidFill>
                <a:latin typeface="Trebuchet MS"/>
                <a:cs typeface="Trebuchet MS"/>
              </a:rPr>
              <a:t>partnership</a:t>
            </a:r>
            <a:r>
              <a:rPr sz="818" spc="-34" dirty="0">
                <a:solidFill>
                  <a:srgbClr val="414042"/>
                </a:solidFill>
                <a:latin typeface="Trebuchet MS"/>
                <a:cs typeface="Trebuchet MS"/>
              </a:rPr>
              <a:t> </a:t>
            </a:r>
            <a:r>
              <a:rPr sz="818" spc="-37" dirty="0">
                <a:solidFill>
                  <a:srgbClr val="414042"/>
                </a:solidFill>
                <a:latin typeface="Trebuchet MS"/>
                <a:cs typeface="Trebuchet MS"/>
              </a:rPr>
              <a:t>with</a:t>
            </a:r>
            <a:r>
              <a:rPr sz="818" spc="-34" dirty="0">
                <a:solidFill>
                  <a:srgbClr val="414042"/>
                </a:solidFill>
                <a:latin typeface="Trebuchet MS"/>
                <a:cs typeface="Trebuchet MS"/>
              </a:rPr>
              <a:t> </a:t>
            </a:r>
            <a:r>
              <a:rPr sz="818" spc="-68" dirty="0">
                <a:solidFill>
                  <a:srgbClr val="414042"/>
                </a:solidFill>
                <a:latin typeface="Trebuchet MS"/>
                <a:cs typeface="Trebuchet MS"/>
              </a:rPr>
              <a:t>SimpliSafe®,</a:t>
            </a:r>
            <a:r>
              <a:rPr sz="818" spc="-65" dirty="0">
                <a:solidFill>
                  <a:srgbClr val="414042"/>
                </a:solidFill>
                <a:latin typeface="Trebuchet MS"/>
                <a:cs typeface="Trebuchet MS"/>
              </a:rPr>
              <a:t> </a:t>
            </a:r>
            <a:r>
              <a:rPr sz="818" spc="-44" dirty="0">
                <a:solidFill>
                  <a:srgbClr val="414042"/>
                </a:solidFill>
                <a:latin typeface="Trebuchet MS"/>
                <a:cs typeface="Trebuchet MS"/>
              </a:rPr>
              <a:t>Prosperity</a:t>
            </a:r>
            <a:r>
              <a:rPr sz="818" spc="-41" dirty="0">
                <a:solidFill>
                  <a:srgbClr val="414042"/>
                </a:solidFill>
                <a:latin typeface="Trebuchet MS"/>
                <a:cs typeface="Trebuchet MS"/>
              </a:rPr>
              <a:t> </a:t>
            </a:r>
            <a:r>
              <a:rPr sz="818" spc="-44" dirty="0">
                <a:solidFill>
                  <a:srgbClr val="414042"/>
                </a:solidFill>
                <a:latin typeface="Trebuchet MS"/>
                <a:cs typeface="Trebuchet MS"/>
              </a:rPr>
              <a:t>is </a:t>
            </a:r>
            <a:r>
              <a:rPr sz="818" spc="-41" dirty="0">
                <a:solidFill>
                  <a:srgbClr val="414042"/>
                </a:solidFill>
                <a:latin typeface="Trebuchet MS"/>
                <a:cs typeface="Trebuchet MS"/>
              </a:rPr>
              <a:t> </a:t>
            </a:r>
            <a:r>
              <a:rPr sz="818" spc="-24" dirty="0">
                <a:solidFill>
                  <a:srgbClr val="414042"/>
                </a:solidFill>
                <a:latin typeface="Trebuchet MS"/>
                <a:cs typeface="Trebuchet MS"/>
              </a:rPr>
              <a:t>providing </a:t>
            </a:r>
            <a:r>
              <a:rPr sz="818" spc="-37" dirty="0">
                <a:solidFill>
                  <a:srgbClr val="414042"/>
                </a:solidFill>
                <a:latin typeface="Trebuchet MS"/>
                <a:cs typeface="Trebuchet MS"/>
              </a:rPr>
              <a:t>a</a:t>
            </a:r>
            <a:r>
              <a:rPr sz="818" spc="-34" dirty="0">
                <a:solidFill>
                  <a:srgbClr val="414042"/>
                </a:solidFill>
                <a:latin typeface="Trebuchet MS"/>
                <a:cs typeface="Trebuchet MS"/>
              </a:rPr>
              <a:t> </a:t>
            </a:r>
            <a:r>
              <a:rPr sz="818" spc="-41" dirty="0">
                <a:solidFill>
                  <a:srgbClr val="414042"/>
                </a:solidFill>
                <a:latin typeface="Trebuchet MS"/>
                <a:cs typeface="Trebuchet MS"/>
              </a:rPr>
              <a:t>complimentary</a:t>
            </a:r>
            <a:r>
              <a:rPr sz="818" spc="-37" dirty="0">
                <a:solidFill>
                  <a:srgbClr val="414042"/>
                </a:solidFill>
                <a:latin typeface="Trebuchet MS"/>
                <a:cs typeface="Trebuchet MS"/>
              </a:rPr>
              <a:t> </a:t>
            </a:r>
            <a:r>
              <a:rPr sz="818" spc="-44" dirty="0">
                <a:solidFill>
                  <a:srgbClr val="414042"/>
                </a:solidFill>
                <a:latin typeface="Trebuchet MS"/>
                <a:cs typeface="Trebuchet MS"/>
              </a:rPr>
              <a:t>smart</a:t>
            </a:r>
            <a:r>
              <a:rPr sz="818" spc="-41" dirty="0">
                <a:solidFill>
                  <a:srgbClr val="414042"/>
                </a:solidFill>
                <a:latin typeface="Trebuchet MS"/>
                <a:cs typeface="Trebuchet MS"/>
              </a:rPr>
              <a:t> </a:t>
            </a:r>
            <a:r>
              <a:rPr sz="818" spc="-17" dirty="0">
                <a:solidFill>
                  <a:srgbClr val="414042"/>
                </a:solidFill>
                <a:latin typeface="Trebuchet MS"/>
                <a:cs typeface="Trebuchet MS"/>
              </a:rPr>
              <a:t>home</a:t>
            </a:r>
            <a:r>
              <a:rPr sz="818" spc="-14" dirty="0">
                <a:solidFill>
                  <a:srgbClr val="414042"/>
                </a:solidFill>
                <a:latin typeface="Trebuchet MS"/>
                <a:cs typeface="Trebuchet MS"/>
              </a:rPr>
              <a:t> </a:t>
            </a:r>
            <a:r>
              <a:rPr sz="818" spc="-48" dirty="0">
                <a:solidFill>
                  <a:srgbClr val="414042"/>
                </a:solidFill>
                <a:latin typeface="Trebuchet MS"/>
                <a:cs typeface="Trebuchet MS"/>
              </a:rPr>
              <a:t>security </a:t>
            </a:r>
            <a:r>
              <a:rPr sz="818" spc="-44" dirty="0">
                <a:solidFill>
                  <a:srgbClr val="414042"/>
                </a:solidFill>
                <a:latin typeface="Trebuchet MS"/>
                <a:cs typeface="Trebuchet MS"/>
              </a:rPr>
              <a:t> </a:t>
            </a:r>
            <a:r>
              <a:rPr sz="818" spc="-34" dirty="0">
                <a:solidFill>
                  <a:srgbClr val="414042"/>
                </a:solidFill>
                <a:latin typeface="Trebuchet MS"/>
                <a:cs typeface="Trebuchet MS"/>
              </a:rPr>
              <a:t>system</a:t>
            </a:r>
            <a:r>
              <a:rPr sz="818" spc="-31" dirty="0">
                <a:solidFill>
                  <a:srgbClr val="414042"/>
                </a:solidFill>
                <a:latin typeface="Trebuchet MS"/>
                <a:cs typeface="Trebuchet MS"/>
              </a:rPr>
              <a:t> </a:t>
            </a:r>
            <a:r>
              <a:rPr sz="818" spc="-37" dirty="0">
                <a:solidFill>
                  <a:srgbClr val="414042"/>
                </a:solidFill>
                <a:latin typeface="Trebuchet MS"/>
                <a:cs typeface="Trebuchet MS"/>
              </a:rPr>
              <a:t>with</a:t>
            </a:r>
            <a:r>
              <a:rPr sz="818" spc="-34" dirty="0">
                <a:solidFill>
                  <a:srgbClr val="414042"/>
                </a:solidFill>
                <a:latin typeface="Trebuchet MS"/>
                <a:cs typeface="Trebuchet MS"/>
              </a:rPr>
              <a:t> </a:t>
            </a:r>
            <a:r>
              <a:rPr sz="818" spc="-44" dirty="0">
                <a:solidFill>
                  <a:srgbClr val="414042"/>
                </a:solidFill>
                <a:latin typeface="Trebuchet MS"/>
                <a:cs typeface="Trebuchet MS"/>
              </a:rPr>
              <a:t>every</a:t>
            </a:r>
            <a:r>
              <a:rPr sz="818" spc="-41" dirty="0">
                <a:solidFill>
                  <a:srgbClr val="414042"/>
                </a:solidFill>
                <a:latin typeface="Trebuchet MS"/>
                <a:cs typeface="Trebuchet MS"/>
              </a:rPr>
              <a:t> </a:t>
            </a:r>
            <a:r>
              <a:rPr sz="818" spc="-34" dirty="0">
                <a:solidFill>
                  <a:srgbClr val="414042"/>
                </a:solidFill>
                <a:latin typeface="Trebuchet MS"/>
                <a:cs typeface="Trebuchet MS"/>
              </a:rPr>
              <a:t>closed </a:t>
            </a:r>
            <a:r>
              <a:rPr sz="818" spc="-31" dirty="0">
                <a:solidFill>
                  <a:srgbClr val="414042"/>
                </a:solidFill>
                <a:latin typeface="Trebuchet MS"/>
                <a:cs typeface="Trebuchet MS"/>
              </a:rPr>
              <a:t>loan to </a:t>
            </a:r>
            <a:r>
              <a:rPr sz="818" b="1" i="1" spc="-17" dirty="0">
                <a:solidFill>
                  <a:srgbClr val="00848E"/>
                </a:solidFill>
                <a:latin typeface="Calibri"/>
                <a:cs typeface="Calibri"/>
              </a:rPr>
              <a:t>protect</a:t>
            </a:r>
            <a:r>
              <a:rPr sz="818" b="1" i="1" spc="-14" dirty="0">
                <a:solidFill>
                  <a:srgbClr val="00848E"/>
                </a:solidFill>
                <a:latin typeface="Calibri"/>
                <a:cs typeface="Calibri"/>
              </a:rPr>
              <a:t> </a:t>
            </a:r>
            <a:r>
              <a:rPr sz="818" b="1" i="1" spc="-27" dirty="0">
                <a:solidFill>
                  <a:srgbClr val="00848E"/>
                </a:solidFill>
                <a:latin typeface="Calibri"/>
                <a:cs typeface="Calibri"/>
              </a:rPr>
              <a:t>what’s </a:t>
            </a:r>
            <a:r>
              <a:rPr sz="818" b="1" i="1" spc="-24" dirty="0">
                <a:solidFill>
                  <a:srgbClr val="00848E"/>
                </a:solidFill>
                <a:latin typeface="Calibri"/>
                <a:cs typeface="Calibri"/>
              </a:rPr>
              <a:t> </a:t>
            </a:r>
            <a:r>
              <a:rPr sz="818" b="1" i="1" spc="-10" dirty="0">
                <a:solidFill>
                  <a:srgbClr val="00848E"/>
                </a:solidFill>
                <a:latin typeface="Calibri"/>
                <a:cs typeface="Calibri"/>
              </a:rPr>
              <a:t>important</a:t>
            </a:r>
            <a:r>
              <a:rPr sz="818" b="1" i="1" spc="-72" dirty="0">
                <a:solidFill>
                  <a:srgbClr val="00848E"/>
                </a:solidFill>
                <a:latin typeface="Calibri"/>
                <a:cs typeface="Calibri"/>
              </a:rPr>
              <a:t> </a:t>
            </a:r>
            <a:r>
              <a:rPr sz="818" b="1" i="1" spc="-10" dirty="0">
                <a:solidFill>
                  <a:srgbClr val="00848E"/>
                </a:solidFill>
                <a:latin typeface="Calibri"/>
                <a:cs typeface="Calibri"/>
              </a:rPr>
              <a:t>to</a:t>
            </a:r>
            <a:r>
              <a:rPr sz="818" b="1" i="1" spc="-68" dirty="0">
                <a:solidFill>
                  <a:srgbClr val="00848E"/>
                </a:solidFill>
                <a:latin typeface="Calibri"/>
                <a:cs typeface="Calibri"/>
              </a:rPr>
              <a:t> </a:t>
            </a:r>
            <a:r>
              <a:rPr sz="818" b="1" i="1" spc="-17" dirty="0">
                <a:solidFill>
                  <a:srgbClr val="00848E"/>
                </a:solidFill>
                <a:latin typeface="Calibri"/>
                <a:cs typeface="Calibri"/>
              </a:rPr>
              <a:t>you.</a:t>
            </a:r>
            <a:endParaRPr sz="818">
              <a:solidFill>
                <a:prstClr val="black"/>
              </a:solidFill>
              <a:latin typeface="Calibri"/>
              <a:cs typeface="Calibri"/>
            </a:endParaRPr>
          </a:p>
          <a:p>
            <a:pPr marL="1041674" marR="34202" defTabSz="623446">
              <a:spcBef>
                <a:spcPts val="443"/>
              </a:spcBef>
            </a:pPr>
            <a:r>
              <a:rPr sz="580" b="1" spc="-10" dirty="0">
                <a:solidFill>
                  <a:srgbClr val="6D6E71"/>
                </a:solidFill>
                <a:latin typeface="Trebuchet MS"/>
                <a:cs typeface="Trebuchet MS"/>
              </a:rPr>
              <a:t>I</a:t>
            </a:r>
            <a:r>
              <a:rPr sz="580" b="1" spc="-51" dirty="0">
                <a:solidFill>
                  <a:srgbClr val="6D6E71"/>
                </a:solidFill>
                <a:latin typeface="Century Gothic"/>
                <a:cs typeface="Century Gothic"/>
              </a:rPr>
              <a:t>nclude</a:t>
            </a:r>
            <a:r>
              <a:rPr sz="580" b="1" spc="-41" dirty="0">
                <a:solidFill>
                  <a:srgbClr val="6D6E71"/>
                </a:solidFill>
                <a:latin typeface="Century Gothic"/>
                <a:cs typeface="Century Gothic"/>
              </a:rPr>
              <a:t>d</a:t>
            </a:r>
            <a:r>
              <a:rPr sz="580" b="1" spc="-72" dirty="0">
                <a:solidFill>
                  <a:srgbClr val="6D6E71"/>
                </a:solidFill>
                <a:latin typeface="Century Gothic"/>
                <a:cs typeface="Century Gothic"/>
              </a:rPr>
              <a:t> </a:t>
            </a:r>
            <a:r>
              <a:rPr sz="580" b="1" spc="-14" dirty="0">
                <a:solidFill>
                  <a:srgbClr val="6D6E71"/>
                </a:solidFill>
                <a:latin typeface="Century Gothic"/>
                <a:cs typeface="Century Gothic"/>
              </a:rPr>
              <a:t>i</a:t>
            </a:r>
            <a:r>
              <a:rPr sz="580" b="1" spc="7" dirty="0">
                <a:solidFill>
                  <a:srgbClr val="6D6E71"/>
                </a:solidFill>
                <a:latin typeface="Century Gothic"/>
                <a:cs typeface="Century Gothic"/>
              </a:rPr>
              <a:t>n</a:t>
            </a:r>
            <a:r>
              <a:rPr sz="580" b="1" spc="-72" dirty="0">
                <a:solidFill>
                  <a:srgbClr val="6D6E71"/>
                </a:solidFill>
                <a:latin typeface="Century Gothic"/>
                <a:cs typeface="Century Gothic"/>
              </a:rPr>
              <a:t> </a:t>
            </a:r>
            <a:r>
              <a:rPr sz="580" b="1" spc="-27" dirty="0">
                <a:solidFill>
                  <a:srgbClr val="6D6E71"/>
                </a:solidFill>
                <a:latin typeface="Century Gothic"/>
                <a:cs typeface="Century Gothic"/>
              </a:rPr>
              <a:t>you</a:t>
            </a:r>
            <a:r>
              <a:rPr sz="580" b="1" spc="-7" dirty="0">
                <a:solidFill>
                  <a:srgbClr val="6D6E71"/>
                </a:solidFill>
                <a:latin typeface="Century Gothic"/>
                <a:cs typeface="Century Gothic"/>
              </a:rPr>
              <a:t>r</a:t>
            </a:r>
            <a:r>
              <a:rPr sz="580" b="1" spc="-72" dirty="0">
                <a:solidFill>
                  <a:srgbClr val="6D6E71"/>
                </a:solidFill>
                <a:latin typeface="Century Gothic"/>
                <a:cs typeface="Century Gothic"/>
              </a:rPr>
              <a:t> </a:t>
            </a:r>
            <a:r>
              <a:rPr sz="580" b="1" spc="-48" dirty="0">
                <a:solidFill>
                  <a:srgbClr val="6D6E71"/>
                </a:solidFill>
                <a:latin typeface="Century Gothic"/>
                <a:cs typeface="Century Gothic"/>
              </a:rPr>
              <a:t>complimenta</a:t>
            </a:r>
            <a:r>
              <a:rPr sz="580" b="1" spc="20" dirty="0">
                <a:solidFill>
                  <a:srgbClr val="6D6E71"/>
                </a:solidFill>
                <a:latin typeface="Century Gothic"/>
                <a:cs typeface="Century Gothic"/>
              </a:rPr>
              <a:t>r</a:t>
            </a:r>
            <a:r>
              <a:rPr sz="580" b="1" spc="-24" dirty="0">
                <a:solidFill>
                  <a:srgbClr val="6D6E71"/>
                </a:solidFill>
                <a:latin typeface="Century Gothic"/>
                <a:cs typeface="Century Gothic"/>
              </a:rPr>
              <a:t>y  </a:t>
            </a:r>
            <a:r>
              <a:rPr sz="580" b="1" spc="-37" dirty="0">
                <a:solidFill>
                  <a:srgbClr val="6D6E71"/>
                </a:solidFill>
                <a:latin typeface="Century Gothic"/>
                <a:cs typeface="Century Gothic"/>
              </a:rPr>
              <a:t>SimpliSafe®</a:t>
            </a:r>
            <a:r>
              <a:rPr sz="580" b="1" spc="-58" dirty="0">
                <a:solidFill>
                  <a:srgbClr val="6D6E71"/>
                </a:solidFill>
                <a:latin typeface="Century Gothic"/>
                <a:cs typeface="Century Gothic"/>
              </a:rPr>
              <a:t> </a:t>
            </a:r>
            <a:r>
              <a:rPr sz="580" b="1" spc="-3" dirty="0">
                <a:solidFill>
                  <a:srgbClr val="6D6E71"/>
                </a:solidFill>
                <a:latin typeface="Century Gothic"/>
                <a:cs typeface="Century Gothic"/>
              </a:rPr>
              <a:t>S</a:t>
            </a:r>
            <a:r>
              <a:rPr sz="580" b="1" spc="-61" dirty="0">
                <a:solidFill>
                  <a:srgbClr val="6D6E71"/>
                </a:solidFill>
                <a:latin typeface="Century Gothic"/>
                <a:cs typeface="Century Gothic"/>
              </a:rPr>
              <a:t>m</a:t>
            </a:r>
            <a:r>
              <a:rPr sz="580" b="1" spc="-17" dirty="0">
                <a:solidFill>
                  <a:srgbClr val="6D6E71"/>
                </a:solidFill>
                <a:latin typeface="Century Gothic"/>
                <a:cs typeface="Century Gothic"/>
              </a:rPr>
              <a:t>ar</a:t>
            </a:r>
            <a:r>
              <a:rPr sz="580" b="1" spc="-3" dirty="0">
                <a:solidFill>
                  <a:srgbClr val="6D6E71"/>
                </a:solidFill>
                <a:latin typeface="Century Gothic"/>
                <a:cs typeface="Century Gothic"/>
              </a:rPr>
              <a:t>t</a:t>
            </a:r>
            <a:r>
              <a:rPr sz="580" b="1" spc="-58" dirty="0">
                <a:solidFill>
                  <a:srgbClr val="6D6E71"/>
                </a:solidFill>
                <a:latin typeface="Century Gothic"/>
                <a:cs typeface="Century Gothic"/>
              </a:rPr>
              <a:t> </a:t>
            </a:r>
            <a:r>
              <a:rPr sz="580" b="1" spc="-51" dirty="0">
                <a:solidFill>
                  <a:srgbClr val="6D6E71"/>
                </a:solidFill>
                <a:latin typeface="Century Gothic"/>
                <a:cs typeface="Century Gothic"/>
              </a:rPr>
              <a:t>Hom</a:t>
            </a:r>
            <a:r>
              <a:rPr sz="580" b="1" spc="-34" dirty="0">
                <a:solidFill>
                  <a:srgbClr val="6D6E71"/>
                </a:solidFill>
                <a:latin typeface="Century Gothic"/>
                <a:cs typeface="Century Gothic"/>
              </a:rPr>
              <a:t>e</a:t>
            </a:r>
            <a:r>
              <a:rPr sz="580" b="1" spc="-72" dirty="0">
                <a:solidFill>
                  <a:srgbClr val="6D6E71"/>
                </a:solidFill>
                <a:latin typeface="Century Gothic"/>
                <a:cs typeface="Century Gothic"/>
              </a:rPr>
              <a:t> </a:t>
            </a:r>
            <a:r>
              <a:rPr sz="580" b="1" spc="-3" dirty="0">
                <a:solidFill>
                  <a:srgbClr val="6D6E71"/>
                </a:solidFill>
                <a:latin typeface="Century Gothic"/>
                <a:cs typeface="Century Gothic"/>
              </a:rPr>
              <a:t>S</a:t>
            </a:r>
            <a:r>
              <a:rPr sz="580" b="1" spc="-31" dirty="0">
                <a:solidFill>
                  <a:srgbClr val="6D6E71"/>
                </a:solidFill>
                <a:latin typeface="Century Gothic"/>
                <a:cs typeface="Century Gothic"/>
              </a:rPr>
              <a:t>ecurit</a:t>
            </a:r>
            <a:r>
              <a:rPr sz="580" b="1" spc="-24" dirty="0">
                <a:solidFill>
                  <a:srgbClr val="6D6E71"/>
                </a:solidFill>
                <a:latin typeface="Century Gothic"/>
                <a:cs typeface="Century Gothic"/>
              </a:rPr>
              <a:t>y</a:t>
            </a:r>
            <a:r>
              <a:rPr sz="580" b="1" spc="-72" dirty="0">
                <a:solidFill>
                  <a:srgbClr val="6D6E71"/>
                </a:solidFill>
                <a:latin typeface="Century Gothic"/>
                <a:cs typeface="Century Gothic"/>
              </a:rPr>
              <a:t> </a:t>
            </a:r>
            <a:r>
              <a:rPr sz="580" b="1" spc="-3" dirty="0">
                <a:solidFill>
                  <a:srgbClr val="6D6E71"/>
                </a:solidFill>
                <a:latin typeface="Century Gothic"/>
                <a:cs typeface="Century Gothic"/>
              </a:rPr>
              <a:t>S</a:t>
            </a:r>
            <a:r>
              <a:rPr sz="580" b="1" spc="-34" dirty="0">
                <a:solidFill>
                  <a:srgbClr val="6D6E71"/>
                </a:solidFill>
                <a:latin typeface="Century Gothic"/>
                <a:cs typeface="Century Gothic"/>
              </a:rPr>
              <a:t>ystem  </a:t>
            </a:r>
            <a:r>
              <a:rPr sz="580" b="1" spc="-55" dirty="0">
                <a:solidFill>
                  <a:srgbClr val="6D6E71"/>
                </a:solidFill>
                <a:latin typeface="Century Gothic"/>
                <a:cs typeface="Century Gothic"/>
              </a:rPr>
              <a:t>(</a:t>
            </a:r>
            <a:r>
              <a:rPr sz="580" b="1" spc="-14" dirty="0">
                <a:solidFill>
                  <a:srgbClr val="6D6E71"/>
                </a:solidFill>
                <a:latin typeface="Century Gothic"/>
                <a:cs typeface="Century Gothic"/>
              </a:rPr>
              <a:t>MSR</a:t>
            </a:r>
            <a:r>
              <a:rPr sz="580" b="1" dirty="0">
                <a:solidFill>
                  <a:srgbClr val="6D6E71"/>
                </a:solidFill>
                <a:latin typeface="Century Gothic"/>
                <a:cs typeface="Century Gothic"/>
              </a:rPr>
              <a:t>P</a:t>
            </a:r>
            <a:r>
              <a:rPr sz="580" b="1" spc="-72" dirty="0">
                <a:solidFill>
                  <a:srgbClr val="6D6E71"/>
                </a:solidFill>
                <a:latin typeface="Century Gothic"/>
                <a:cs typeface="Century Gothic"/>
              </a:rPr>
              <a:t> </a:t>
            </a:r>
            <a:r>
              <a:rPr sz="580" b="1" spc="-24" dirty="0">
                <a:solidFill>
                  <a:srgbClr val="6D6E71"/>
                </a:solidFill>
                <a:latin typeface="Century Gothic"/>
                <a:cs typeface="Century Gothic"/>
              </a:rPr>
              <a:t>$423.92)</a:t>
            </a:r>
            <a:r>
              <a:rPr sz="580" b="1" spc="-65" dirty="0">
                <a:solidFill>
                  <a:srgbClr val="6D6E71"/>
                </a:solidFill>
                <a:latin typeface="Trebuchet MS"/>
                <a:cs typeface="Trebuchet MS"/>
              </a:rPr>
              <a:t>:</a:t>
            </a:r>
            <a:endParaRPr sz="580">
              <a:solidFill>
                <a:prstClr val="black"/>
              </a:solidFill>
              <a:latin typeface="Trebuchet MS"/>
              <a:cs typeface="Trebuchet MS"/>
            </a:endParaRPr>
          </a:p>
          <a:p>
            <a:pPr marL="1041674" marR="32038" defTabSz="623446">
              <a:spcBef>
                <a:spcPts val="126"/>
              </a:spcBef>
            </a:pPr>
            <a:r>
              <a:rPr sz="580" spc="-7" dirty="0">
                <a:solidFill>
                  <a:srgbClr val="6D6E71"/>
                </a:solidFill>
                <a:latin typeface="Trebuchet MS"/>
                <a:cs typeface="Trebuchet MS"/>
              </a:rPr>
              <a:t>1</a:t>
            </a:r>
            <a:r>
              <a:rPr sz="580" spc="-78" dirty="0">
                <a:solidFill>
                  <a:srgbClr val="6D6E71"/>
                </a:solidFill>
                <a:latin typeface="Trebuchet MS"/>
                <a:cs typeface="Trebuchet MS"/>
              </a:rPr>
              <a:t> </a:t>
            </a:r>
            <a:r>
              <a:rPr sz="580" spc="-31" dirty="0">
                <a:solidFill>
                  <a:srgbClr val="6D6E71"/>
                </a:solidFill>
                <a:latin typeface="Trebuchet MS"/>
                <a:cs typeface="Trebuchet MS"/>
              </a:rPr>
              <a:t>B</a:t>
            </a:r>
            <a:r>
              <a:rPr sz="580" spc="-34" dirty="0">
                <a:solidFill>
                  <a:srgbClr val="6D6E71"/>
                </a:solidFill>
                <a:latin typeface="Trebuchet MS"/>
                <a:cs typeface="Trebuchet MS"/>
              </a:rPr>
              <a:t>as</a:t>
            </a:r>
            <a:r>
              <a:rPr sz="580" spc="-24" dirty="0">
                <a:solidFill>
                  <a:srgbClr val="6D6E71"/>
                </a:solidFill>
                <a:latin typeface="Trebuchet MS"/>
                <a:cs typeface="Trebuchet MS"/>
              </a:rPr>
              <a:t>e</a:t>
            </a:r>
            <a:r>
              <a:rPr sz="580" spc="-78" dirty="0">
                <a:solidFill>
                  <a:srgbClr val="6D6E71"/>
                </a:solidFill>
                <a:latin typeface="Trebuchet MS"/>
                <a:cs typeface="Trebuchet MS"/>
              </a:rPr>
              <a:t> </a:t>
            </a:r>
            <a:r>
              <a:rPr sz="580" spc="-7" dirty="0">
                <a:solidFill>
                  <a:srgbClr val="6D6E71"/>
                </a:solidFill>
                <a:latin typeface="Trebuchet MS"/>
                <a:cs typeface="Trebuchet MS"/>
              </a:rPr>
              <a:t>S</a:t>
            </a:r>
            <a:r>
              <a:rPr sz="580" spc="-48" dirty="0">
                <a:solidFill>
                  <a:srgbClr val="6D6E71"/>
                </a:solidFill>
                <a:latin typeface="Trebuchet MS"/>
                <a:cs typeface="Trebuchet MS"/>
              </a:rPr>
              <a:t>tation</a:t>
            </a:r>
            <a:r>
              <a:rPr sz="580" spc="-27" dirty="0">
                <a:solidFill>
                  <a:srgbClr val="6D6E71"/>
                </a:solidFill>
                <a:latin typeface="Trebuchet MS"/>
                <a:cs typeface="Trebuchet MS"/>
              </a:rPr>
              <a:t>,</a:t>
            </a:r>
            <a:r>
              <a:rPr sz="580" spc="-78" dirty="0">
                <a:solidFill>
                  <a:srgbClr val="6D6E71"/>
                </a:solidFill>
                <a:latin typeface="Trebuchet MS"/>
                <a:cs typeface="Trebuchet MS"/>
              </a:rPr>
              <a:t> </a:t>
            </a:r>
            <a:r>
              <a:rPr sz="580" spc="-7" dirty="0">
                <a:solidFill>
                  <a:srgbClr val="6D6E71"/>
                </a:solidFill>
                <a:latin typeface="Trebuchet MS"/>
                <a:cs typeface="Trebuchet MS"/>
              </a:rPr>
              <a:t>1</a:t>
            </a:r>
            <a:r>
              <a:rPr sz="580" spc="-78" dirty="0">
                <a:solidFill>
                  <a:srgbClr val="6D6E71"/>
                </a:solidFill>
                <a:latin typeface="Trebuchet MS"/>
                <a:cs typeface="Trebuchet MS"/>
              </a:rPr>
              <a:t> </a:t>
            </a:r>
            <a:r>
              <a:rPr sz="580" spc="-34" dirty="0">
                <a:solidFill>
                  <a:srgbClr val="6D6E71"/>
                </a:solidFill>
                <a:latin typeface="Trebuchet MS"/>
                <a:cs typeface="Trebuchet MS"/>
              </a:rPr>
              <a:t>K</a:t>
            </a:r>
            <a:r>
              <a:rPr sz="580" spc="-41" dirty="0">
                <a:solidFill>
                  <a:srgbClr val="6D6E71"/>
                </a:solidFill>
                <a:latin typeface="Trebuchet MS"/>
                <a:cs typeface="Trebuchet MS"/>
              </a:rPr>
              <a:t>eypad</a:t>
            </a:r>
            <a:r>
              <a:rPr sz="580" spc="-20" dirty="0">
                <a:solidFill>
                  <a:srgbClr val="6D6E71"/>
                </a:solidFill>
                <a:latin typeface="Trebuchet MS"/>
                <a:cs typeface="Trebuchet MS"/>
              </a:rPr>
              <a:t>,</a:t>
            </a:r>
            <a:r>
              <a:rPr sz="580" spc="-78" dirty="0">
                <a:solidFill>
                  <a:srgbClr val="6D6E71"/>
                </a:solidFill>
                <a:latin typeface="Trebuchet MS"/>
                <a:cs typeface="Trebuchet MS"/>
              </a:rPr>
              <a:t> </a:t>
            </a:r>
            <a:r>
              <a:rPr sz="580" spc="-7" dirty="0">
                <a:solidFill>
                  <a:srgbClr val="6D6E71"/>
                </a:solidFill>
                <a:latin typeface="Trebuchet MS"/>
                <a:cs typeface="Trebuchet MS"/>
              </a:rPr>
              <a:t>2</a:t>
            </a:r>
            <a:r>
              <a:rPr sz="580" spc="-78" dirty="0">
                <a:solidFill>
                  <a:srgbClr val="6D6E71"/>
                </a:solidFill>
                <a:latin typeface="Trebuchet MS"/>
                <a:cs typeface="Trebuchet MS"/>
              </a:rPr>
              <a:t> </a:t>
            </a:r>
            <a:r>
              <a:rPr sz="580" spc="-41" dirty="0">
                <a:solidFill>
                  <a:srgbClr val="6D6E71"/>
                </a:solidFill>
                <a:latin typeface="Trebuchet MS"/>
                <a:cs typeface="Trebuchet MS"/>
              </a:rPr>
              <a:t>E</a:t>
            </a:r>
            <a:r>
              <a:rPr sz="580" spc="-34" dirty="0">
                <a:solidFill>
                  <a:srgbClr val="6D6E71"/>
                </a:solidFill>
                <a:latin typeface="Trebuchet MS"/>
                <a:cs typeface="Trebuchet MS"/>
              </a:rPr>
              <a:t>ntr</a:t>
            </a:r>
            <a:r>
              <a:rPr sz="580" spc="-24" dirty="0">
                <a:solidFill>
                  <a:srgbClr val="6D6E71"/>
                </a:solidFill>
                <a:latin typeface="Trebuchet MS"/>
                <a:cs typeface="Trebuchet MS"/>
              </a:rPr>
              <a:t>y</a:t>
            </a:r>
            <a:r>
              <a:rPr sz="580" spc="-65" dirty="0">
                <a:solidFill>
                  <a:srgbClr val="6D6E71"/>
                </a:solidFill>
                <a:latin typeface="Trebuchet MS"/>
                <a:cs typeface="Trebuchet MS"/>
              </a:rPr>
              <a:t> </a:t>
            </a:r>
            <a:r>
              <a:rPr sz="580" spc="-7" dirty="0">
                <a:solidFill>
                  <a:srgbClr val="6D6E71"/>
                </a:solidFill>
                <a:latin typeface="Trebuchet MS"/>
                <a:cs typeface="Trebuchet MS"/>
              </a:rPr>
              <a:t>S</a:t>
            </a:r>
            <a:r>
              <a:rPr sz="580" spc="-37" dirty="0">
                <a:solidFill>
                  <a:srgbClr val="6D6E71"/>
                </a:solidFill>
                <a:latin typeface="Trebuchet MS"/>
                <a:cs typeface="Trebuchet MS"/>
              </a:rPr>
              <a:t>ensors</a:t>
            </a:r>
            <a:r>
              <a:rPr sz="580" spc="-20" dirty="0">
                <a:solidFill>
                  <a:srgbClr val="6D6E71"/>
                </a:solidFill>
                <a:latin typeface="Trebuchet MS"/>
                <a:cs typeface="Trebuchet MS"/>
              </a:rPr>
              <a:t>,</a:t>
            </a:r>
            <a:r>
              <a:rPr sz="580" spc="-65" dirty="0">
                <a:solidFill>
                  <a:srgbClr val="6D6E71"/>
                </a:solidFill>
                <a:latin typeface="Trebuchet MS"/>
                <a:cs typeface="Trebuchet MS"/>
              </a:rPr>
              <a:t> </a:t>
            </a:r>
            <a:r>
              <a:rPr sz="580" spc="-7" dirty="0">
                <a:solidFill>
                  <a:srgbClr val="6D6E71"/>
                </a:solidFill>
                <a:latin typeface="Trebuchet MS"/>
                <a:cs typeface="Trebuchet MS"/>
              </a:rPr>
              <a:t>1  </a:t>
            </a:r>
            <a:r>
              <a:rPr sz="580" spc="41" dirty="0">
                <a:solidFill>
                  <a:srgbClr val="6D6E71"/>
                </a:solidFill>
                <a:latin typeface="Trebuchet MS"/>
                <a:cs typeface="Trebuchet MS"/>
              </a:rPr>
              <a:t>M</a:t>
            </a:r>
            <a:r>
              <a:rPr sz="580" spc="-24" dirty="0">
                <a:solidFill>
                  <a:srgbClr val="6D6E71"/>
                </a:solidFill>
                <a:latin typeface="Trebuchet MS"/>
                <a:cs typeface="Trebuchet MS"/>
              </a:rPr>
              <a:t>otio</a:t>
            </a:r>
            <a:r>
              <a:rPr sz="580" spc="-14" dirty="0">
                <a:solidFill>
                  <a:srgbClr val="6D6E71"/>
                </a:solidFill>
                <a:latin typeface="Trebuchet MS"/>
                <a:cs typeface="Trebuchet MS"/>
              </a:rPr>
              <a:t>n</a:t>
            </a:r>
            <a:r>
              <a:rPr sz="580" spc="-78" dirty="0">
                <a:solidFill>
                  <a:srgbClr val="6D6E71"/>
                </a:solidFill>
                <a:latin typeface="Trebuchet MS"/>
                <a:cs typeface="Trebuchet MS"/>
              </a:rPr>
              <a:t> </a:t>
            </a:r>
            <a:r>
              <a:rPr sz="580" spc="-7" dirty="0">
                <a:solidFill>
                  <a:srgbClr val="6D6E71"/>
                </a:solidFill>
                <a:latin typeface="Trebuchet MS"/>
                <a:cs typeface="Trebuchet MS"/>
              </a:rPr>
              <a:t>S</a:t>
            </a:r>
            <a:r>
              <a:rPr sz="580" spc="-41" dirty="0">
                <a:solidFill>
                  <a:srgbClr val="6D6E71"/>
                </a:solidFill>
                <a:latin typeface="Trebuchet MS"/>
                <a:cs typeface="Trebuchet MS"/>
              </a:rPr>
              <a:t>ensor</a:t>
            </a:r>
            <a:r>
              <a:rPr sz="580" spc="-20" dirty="0">
                <a:solidFill>
                  <a:srgbClr val="6D6E71"/>
                </a:solidFill>
                <a:latin typeface="Trebuchet MS"/>
                <a:cs typeface="Trebuchet MS"/>
              </a:rPr>
              <a:t>,</a:t>
            </a:r>
            <a:r>
              <a:rPr sz="580" spc="-78" dirty="0">
                <a:solidFill>
                  <a:srgbClr val="6D6E71"/>
                </a:solidFill>
                <a:latin typeface="Trebuchet MS"/>
                <a:cs typeface="Trebuchet MS"/>
              </a:rPr>
              <a:t> </a:t>
            </a:r>
            <a:r>
              <a:rPr sz="580" spc="-7" dirty="0">
                <a:solidFill>
                  <a:srgbClr val="6D6E71"/>
                </a:solidFill>
                <a:latin typeface="Trebuchet MS"/>
                <a:cs typeface="Trebuchet MS"/>
              </a:rPr>
              <a:t>1</a:t>
            </a:r>
            <a:r>
              <a:rPr sz="580" spc="-78" dirty="0">
                <a:solidFill>
                  <a:srgbClr val="6D6E71"/>
                </a:solidFill>
                <a:latin typeface="Trebuchet MS"/>
                <a:cs typeface="Trebuchet MS"/>
              </a:rPr>
              <a:t> </a:t>
            </a:r>
            <a:r>
              <a:rPr sz="580" spc="-7" dirty="0">
                <a:solidFill>
                  <a:srgbClr val="6D6E71"/>
                </a:solidFill>
                <a:latin typeface="Trebuchet MS"/>
                <a:cs typeface="Trebuchet MS"/>
              </a:rPr>
              <a:t>S</a:t>
            </a:r>
            <a:r>
              <a:rPr sz="580" spc="-24" dirty="0">
                <a:solidFill>
                  <a:srgbClr val="6D6E71"/>
                </a:solidFill>
                <a:latin typeface="Trebuchet MS"/>
                <a:cs typeface="Trebuchet MS"/>
              </a:rPr>
              <a:t>mok</a:t>
            </a:r>
            <a:r>
              <a:rPr sz="580" spc="-10" dirty="0">
                <a:solidFill>
                  <a:srgbClr val="6D6E71"/>
                </a:solidFill>
                <a:latin typeface="Trebuchet MS"/>
                <a:cs typeface="Trebuchet MS"/>
              </a:rPr>
              <a:t>e</a:t>
            </a:r>
            <a:r>
              <a:rPr sz="580" spc="-65" dirty="0">
                <a:solidFill>
                  <a:srgbClr val="6D6E71"/>
                </a:solidFill>
                <a:latin typeface="Trebuchet MS"/>
                <a:cs typeface="Trebuchet MS"/>
              </a:rPr>
              <a:t> </a:t>
            </a:r>
            <a:r>
              <a:rPr sz="580" spc="14" dirty="0">
                <a:solidFill>
                  <a:srgbClr val="6D6E71"/>
                </a:solidFill>
                <a:latin typeface="Trebuchet MS"/>
                <a:cs typeface="Trebuchet MS"/>
              </a:rPr>
              <a:t>D</a:t>
            </a:r>
            <a:r>
              <a:rPr sz="580" spc="-51" dirty="0">
                <a:solidFill>
                  <a:srgbClr val="6D6E71"/>
                </a:solidFill>
                <a:latin typeface="Trebuchet MS"/>
                <a:cs typeface="Trebuchet MS"/>
              </a:rPr>
              <a:t>etector</a:t>
            </a:r>
            <a:r>
              <a:rPr sz="580" spc="-31" dirty="0">
                <a:solidFill>
                  <a:srgbClr val="6D6E71"/>
                </a:solidFill>
                <a:latin typeface="Trebuchet MS"/>
                <a:cs typeface="Trebuchet MS"/>
              </a:rPr>
              <a:t>,</a:t>
            </a:r>
            <a:r>
              <a:rPr sz="580" spc="-78" dirty="0">
                <a:solidFill>
                  <a:srgbClr val="6D6E71"/>
                </a:solidFill>
                <a:latin typeface="Trebuchet MS"/>
                <a:cs typeface="Trebuchet MS"/>
              </a:rPr>
              <a:t> </a:t>
            </a:r>
            <a:r>
              <a:rPr sz="580" spc="-7" dirty="0">
                <a:solidFill>
                  <a:srgbClr val="6D6E71"/>
                </a:solidFill>
                <a:latin typeface="Trebuchet MS"/>
                <a:cs typeface="Trebuchet MS"/>
              </a:rPr>
              <a:t>1</a:t>
            </a:r>
            <a:r>
              <a:rPr sz="580" spc="-78" dirty="0">
                <a:solidFill>
                  <a:srgbClr val="6D6E71"/>
                </a:solidFill>
                <a:latin typeface="Trebuchet MS"/>
                <a:cs typeface="Trebuchet MS"/>
              </a:rPr>
              <a:t> </a:t>
            </a:r>
            <a:r>
              <a:rPr sz="580" spc="-31" dirty="0">
                <a:solidFill>
                  <a:srgbClr val="6D6E71"/>
                </a:solidFill>
                <a:latin typeface="Trebuchet MS"/>
                <a:cs typeface="Trebuchet MS"/>
              </a:rPr>
              <a:t>Wi</a:t>
            </a:r>
            <a:r>
              <a:rPr sz="580" spc="-48" dirty="0">
                <a:solidFill>
                  <a:srgbClr val="6D6E71"/>
                </a:solidFill>
                <a:latin typeface="Trebuchet MS"/>
                <a:cs typeface="Trebuchet MS"/>
              </a:rPr>
              <a:t>F</a:t>
            </a:r>
            <a:r>
              <a:rPr sz="580" spc="-20" dirty="0">
                <a:solidFill>
                  <a:srgbClr val="6D6E71"/>
                </a:solidFill>
                <a:latin typeface="Trebuchet MS"/>
                <a:cs typeface="Trebuchet MS"/>
              </a:rPr>
              <a:t>i</a:t>
            </a:r>
            <a:r>
              <a:rPr sz="580" spc="-78" dirty="0">
                <a:solidFill>
                  <a:srgbClr val="6D6E71"/>
                </a:solidFill>
                <a:latin typeface="Trebuchet MS"/>
                <a:cs typeface="Trebuchet MS"/>
              </a:rPr>
              <a:t> </a:t>
            </a:r>
            <a:r>
              <a:rPr sz="580" spc="-3" dirty="0">
                <a:solidFill>
                  <a:srgbClr val="6D6E71"/>
                </a:solidFill>
                <a:latin typeface="Trebuchet MS"/>
                <a:cs typeface="Trebuchet MS"/>
              </a:rPr>
              <a:t>HD  </a:t>
            </a:r>
            <a:r>
              <a:rPr sz="580" spc="-27" dirty="0">
                <a:solidFill>
                  <a:srgbClr val="6D6E71"/>
                </a:solidFill>
                <a:latin typeface="Trebuchet MS"/>
                <a:cs typeface="Trebuchet MS"/>
              </a:rPr>
              <a:t>C</a:t>
            </a:r>
            <a:r>
              <a:rPr sz="580" spc="-51" dirty="0">
                <a:solidFill>
                  <a:srgbClr val="6D6E71"/>
                </a:solidFill>
                <a:latin typeface="Trebuchet MS"/>
                <a:cs typeface="Trebuchet MS"/>
              </a:rPr>
              <a:t>amera</a:t>
            </a:r>
            <a:r>
              <a:rPr sz="580" spc="-24" dirty="0">
                <a:solidFill>
                  <a:srgbClr val="6D6E71"/>
                </a:solidFill>
                <a:latin typeface="Trebuchet MS"/>
                <a:cs typeface="Trebuchet MS"/>
              </a:rPr>
              <a:t>,</a:t>
            </a:r>
            <a:r>
              <a:rPr sz="580" spc="-78" dirty="0">
                <a:solidFill>
                  <a:srgbClr val="6D6E71"/>
                </a:solidFill>
                <a:latin typeface="Trebuchet MS"/>
                <a:cs typeface="Trebuchet MS"/>
              </a:rPr>
              <a:t> </a:t>
            </a:r>
            <a:r>
              <a:rPr sz="580" spc="-7" dirty="0">
                <a:solidFill>
                  <a:srgbClr val="6D6E71"/>
                </a:solidFill>
                <a:latin typeface="Trebuchet MS"/>
                <a:cs typeface="Trebuchet MS"/>
              </a:rPr>
              <a:t>2</a:t>
            </a:r>
            <a:r>
              <a:rPr sz="580" spc="-78" dirty="0">
                <a:solidFill>
                  <a:srgbClr val="6D6E71"/>
                </a:solidFill>
                <a:latin typeface="Trebuchet MS"/>
                <a:cs typeface="Trebuchet MS"/>
              </a:rPr>
              <a:t> </a:t>
            </a:r>
            <a:r>
              <a:rPr sz="580" spc="41" dirty="0">
                <a:solidFill>
                  <a:srgbClr val="6D6E71"/>
                </a:solidFill>
                <a:latin typeface="Trebuchet MS"/>
                <a:cs typeface="Trebuchet MS"/>
              </a:rPr>
              <a:t>M</a:t>
            </a:r>
            <a:r>
              <a:rPr sz="580" spc="-20" dirty="0">
                <a:solidFill>
                  <a:srgbClr val="6D6E71"/>
                </a:solidFill>
                <a:latin typeface="Trebuchet MS"/>
                <a:cs typeface="Trebuchet MS"/>
              </a:rPr>
              <a:t>onth</a:t>
            </a:r>
            <a:r>
              <a:rPr sz="580" spc="-7" dirty="0">
                <a:solidFill>
                  <a:srgbClr val="6D6E71"/>
                </a:solidFill>
                <a:latin typeface="Trebuchet MS"/>
                <a:cs typeface="Trebuchet MS"/>
              </a:rPr>
              <a:t>s</a:t>
            </a:r>
            <a:r>
              <a:rPr sz="580" spc="-78" dirty="0">
                <a:solidFill>
                  <a:srgbClr val="6D6E71"/>
                </a:solidFill>
                <a:latin typeface="Trebuchet MS"/>
                <a:cs typeface="Trebuchet MS"/>
              </a:rPr>
              <a:t> </a:t>
            </a:r>
            <a:r>
              <a:rPr sz="580" spc="-37" dirty="0">
                <a:solidFill>
                  <a:srgbClr val="6D6E71"/>
                </a:solidFill>
                <a:latin typeface="Trebuchet MS"/>
                <a:cs typeface="Trebuchet MS"/>
              </a:rPr>
              <a:t>Interactiv</a:t>
            </a:r>
            <a:r>
              <a:rPr sz="580" spc="-31" dirty="0">
                <a:solidFill>
                  <a:srgbClr val="6D6E71"/>
                </a:solidFill>
                <a:latin typeface="Trebuchet MS"/>
                <a:cs typeface="Trebuchet MS"/>
              </a:rPr>
              <a:t>e</a:t>
            </a:r>
            <a:r>
              <a:rPr sz="580" spc="-78" dirty="0">
                <a:solidFill>
                  <a:srgbClr val="6D6E71"/>
                </a:solidFill>
                <a:latin typeface="Trebuchet MS"/>
                <a:cs typeface="Trebuchet MS"/>
              </a:rPr>
              <a:t> </a:t>
            </a:r>
            <a:r>
              <a:rPr sz="580" spc="-31" dirty="0">
                <a:solidFill>
                  <a:srgbClr val="6D6E71"/>
                </a:solidFill>
                <a:latin typeface="Trebuchet MS"/>
                <a:cs typeface="Trebuchet MS"/>
              </a:rPr>
              <a:t>Professional  </a:t>
            </a:r>
            <a:r>
              <a:rPr sz="580" spc="41" dirty="0">
                <a:solidFill>
                  <a:srgbClr val="6D6E71"/>
                </a:solidFill>
                <a:latin typeface="Trebuchet MS"/>
                <a:cs typeface="Trebuchet MS"/>
              </a:rPr>
              <a:t>M</a:t>
            </a:r>
            <a:r>
              <a:rPr sz="580" spc="-34" dirty="0">
                <a:solidFill>
                  <a:srgbClr val="6D6E71"/>
                </a:solidFill>
                <a:latin typeface="Trebuchet MS"/>
                <a:cs typeface="Trebuchet MS"/>
              </a:rPr>
              <a:t>onitoring</a:t>
            </a:r>
            <a:r>
              <a:rPr sz="580" spc="-17" dirty="0">
                <a:solidFill>
                  <a:srgbClr val="6D6E71"/>
                </a:solidFill>
                <a:latin typeface="Trebuchet MS"/>
                <a:cs typeface="Trebuchet MS"/>
              </a:rPr>
              <a:t>,</a:t>
            </a:r>
            <a:r>
              <a:rPr sz="580" spc="34" dirty="0">
                <a:solidFill>
                  <a:srgbClr val="6D6E71"/>
                </a:solidFill>
                <a:latin typeface="Trebuchet MS"/>
                <a:cs typeface="Trebuchet MS"/>
              </a:rPr>
              <a:t> </a:t>
            </a:r>
            <a:r>
              <a:rPr sz="580" spc="-7" dirty="0">
                <a:solidFill>
                  <a:srgbClr val="6D6E71"/>
                </a:solidFill>
                <a:latin typeface="Trebuchet MS"/>
                <a:cs typeface="Trebuchet MS"/>
              </a:rPr>
              <a:t>S</a:t>
            </a:r>
            <a:r>
              <a:rPr sz="580" spc="-17" dirty="0">
                <a:solidFill>
                  <a:srgbClr val="6D6E71"/>
                </a:solidFill>
                <a:latin typeface="Trebuchet MS"/>
                <a:cs typeface="Trebuchet MS"/>
              </a:rPr>
              <a:t>hippin</a:t>
            </a:r>
            <a:r>
              <a:rPr sz="580" spc="-3" dirty="0">
                <a:solidFill>
                  <a:srgbClr val="6D6E71"/>
                </a:solidFill>
                <a:latin typeface="Trebuchet MS"/>
                <a:cs typeface="Trebuchet MS"/>
              </a:rPr>
              <a:t>g</a:t>
            </a:r>
            <a:r>
              <a:rPr sz="580" spc="-78" dirty="0">
                <a:solidFill>
                  <a:srgbClr val="6D6E71"/>
                </a:solidFill>
                <a:latin typeface="Trebuchet MS"/>
                <a:cs typeface="Trebuchet MS"/>
              </a:rPr>
              <a:t> </a:t>
            </a:r>
            <a:r>
              <a:rPr sz="580" spc="-37" dirty="0">
                <a:solidFill>
                  <a:srgbClr val="6D6E71"/>
                </a:solidFill>
                <a:latin typeface="Trebuchet MS"/>
                <a:cs typeface="Trebuchet MS"/>
              </a:rPr>
              <a:t>I</a:t>
            </a:r>
            <a:r>
              <a:rPr sz="580" spc="-24" dirty="0">
                <a:solidFill>
                  <a:srgbClr val="6D6E71"/>
                </a:solidFill>
                <a:latin typeface="Trebuchet MS"/>
                <a:cs typeface="Trebuchet MS"/>
              </a:rPr>
              <a:t>nclud</a:t>
            </a:r>
            <a:r>
              <a:rPr sz="580" spc="-27" dirty="0">
                <a:solidFill>
                  <a:srgbClr val="6D6E71"/>
                </a:solidFill>
                <a:latin typeface="Trebuchet MS"/>
                <a:cs typeface="Trebuchet MS"/>
              </a:rPr>
              <a:t>ed</a:t>
            </a:r>
            <a:endParaRPr sz="580">
              <a:solidFill>
                <a:prstClr val="black"/>
              </a:solidFill>
              <a:latin typeface="Trebuchet MS"/>
              <a:cs typeface="Trebuchet MS"/>
            </a:endParaRPr>
          </a:p>
          <a:p>
            <a:pPr defTabSz="623446">
              <a:spcBef>
                <a:spcPts val="3"/>
              </a:spcBef>
            </a:pPr>
            <a:endParaRPr sz="852">
              <a:solidFill>
                <a:prstClr val="black"/>
              </a:solidFill>
              <a:latin typeface="Trebuchet MS"/>
              <a:cs typeface="Trebuchet MS"/>
            </a:endParaRPr>
          </a:p>
          <a:p>
            <a:pPr marL="8659" marR="3464" algn="just" defTabSz="623446">
              <a:lnSpc>
                <a:spcPct val="83300"/>
              </a:lnSpc>
            </a:pPr>
            <a:r>
              <a:rPr sz="477" i="1" dirty="0">
                <a:solidFill>
                  <a:srgbClr val="6D6E71"/>
                </a:solidFill>
                <a:latin typeface="Gill Sans MT"/>
                <a:cs typeface="Gill Sans MT"/>
              </a:rPr>
              <a:t>Borrowers </a:t>
            </a:r>
            <a:r>
              <a:rPr sz="477" i="1" spc="-3" dirty="0">
                <a:solidFill>
                  <a:srgbClr val="6D6E71"/>
                </a:solidFill>
                <a:latin typeface="Gill Sans MT"/>
                <a:cs typeface="Gill Sans MT"/>
              </a:rPr>
              <a:t>are </a:t>
            </a:r>
            <a:r>
              <a:rPr sz="477" i="1" spc="7" dirty="0">
                <a:solidFill>
                  <a:srgbClr val="6D6E71"/>
                </a:solidFill>
                <a:latin typeface="Gill Sans MT"/>
                <a:cs typeface="Gill Sans MT"/>
              </a:rPr>
              <a:t>eligible </a:t>
            </a:r>
            <a:r>
              <a:rPr sz="477" i="1" dirty="0">
                <a:solidFill>
                  <a:srgbClr val="6D6E71"/>
                </a:solidFill>
                <a:latin typeface="Gill Sans MT"/>
                <a:cs typeface="Gill Sans MT"/>
              </a:rPr>
              <a:t>for </a:t>
            </a:r>
            <a:r>
              <a:rPr sz="477" i="1" spc="14" dirty="0">
                <a:solidFill>
                  <a:srgbClr val="6D6E71"/>
                </a:solidFill>
                <a:latin typeface="Gill Sans MT"/>
                <a:cs typeface="Gill Sans MT"/>
              </a:rPr>
              <a:t>a </a:t>
            </a:r>
            <a:r>
              <a:rPr sz="477" i="1" spc="-14" dirty="0">
                <a:solidFill>
                  <a:srgbClr val="6D6E71"/>
                </a:solidFill>
                <a:latin typeface="Gill Sans MT"/>
                <a:cs typeface="Gill Sans MT"/>
              </a:rPr>
              <a:t>SimpliSafe® </a:t>
            </a:r>
            <a:r>
              <a:rPr sz="477" i="1" spc="14" dirty="0">
                <a:solidFill>
                  <a:srgbClr val="6D6E71"/>
                </a:solidFill>
                <a:latin typeface="Gill Sans MT"/>
                <a:cs typeface="Gill Sans MT"/>
              </a:rPr>
              <a:t>home </a:t>
            </a:r>
            <a:r>
              <a:rPr sz="477" i="1" spc="3" dirty="0">
                <a:solidFill>
                  <a:srgbClr val="6D6E71"/>
                </a:solidFill>
                <a:latin typeface="Gill Sans MT"/>
                <a:cs typeface="Gill Sans MT"/>
              </a:rPr>
              <a:t>security system </a:t>
            </a:r>
            <a:r>
              <a:rPr sz="477" i="1" spc="-14" dirty="0">
                <a:solidFill>
                  <a:srgbClr val="6D6E71"/>
                </a:solidFill>
                <a:latin typeface="Gill Sans MT"/>
                <a:cs typeface="Gill Sans MT"/>
              </a:rPr>
              <a:t>(MSRP $423.92) </a:t>
            </a:r>
            <a:r>
              <a:rPr sz="477" i="1" spc="17" dirty="0">
                <a:solidFill>
                  <a:srgbClr val="6D6E71"/>
                </a:solidFill>
                <a:latin typeface="Gill Sans MT"/>
                <a:cs typeface="Gill Sans MT"/>
              </a:rPr>
              <a:t>with </a:t>
            </a:r>
            <a:r>
              <a:rPr sz="477" i="1" spc="14" dirty="0">
                <a:solidFill>
                  <a:srgbClr val="6D6E71"/>
                </a:solidFill>
                <a:latin typeface="Gill Sans MT"/>
                <a:cs typeface="Gill Sans MT"/>
              </a:rPr>
              <a:t>a </a:t>
            </a:r>
            <a:r>
              <a:rPr sz="477" i="1" spc="17" dirty="0">
                <a:solidFill>
                  <a:srgbClr val="6D6E71"/>
                </a:solidFill>
                <a:latin typeface="Gill Sans MT"/>
                <a:cs typeface="Gill Sans MT"/>
              </a:rPr>
              <a:t>new </a:t>
            </a:r>
            <a:r>
              <a:rPr sz="477" i="1" spc="3" dirty="0">
                <a:solidFill>
                  <a:srgbClr val="6D6E71"/>
                </a:solidFill>
                <a:latin typeface="Gill Sans MT"/>
                <a:cs typeface="Gill Sans MT"/>
              </a:rPr>
              <a:t>purchase, </a:t>
            </a:r>
            <a:r>
              <a:rPr sz="477" i="1" spc="7" dirty="0">
                <a:solidFill>
                  <a:srgbClr val="6D6E71"/>
                </a:solidFill>
                <a:latin typeface="Gill Sans MT"/>
                <a:cs typeface="Gill Sans MT"/>
              </a:rPr>
              <a:t> </a:t>
            </a:r>
            <a:r>
              <a:rPr sz="477" i="1" dirty="0">
                <a:solidFill>
                  <a:srgbClr val="6D6E71"/>
                </a:solidFill>
                <a:latin typeface="Gill Sans MT"/>
                <a:cs typeface="Gill Sans MT"/>
              </a:rPr>
              <a:t>secured </a:t>
            </a:r>
            <a:r>
              <a:rPr sz="477" i="1" spc="14" dirty="0">
                <a:solidFill>
                  <a:srgbClr val="6D6E71"/>
                </a:solidFill>
                <a:latin typeface="Gill Sans MT"/>
                <a:cs typeface="Gill Sans MT"/>
              </a:rPr>
              <a:t>by a </a:t>
            </a:r>
            <a:r>
              <a:rPr sz="477" i="1" spc="-3" dirty="0">
                <a:solidFill>
                  <a:srgbClr val="6D6E71"/>
                </a:solidFill>
                <a:latin typeface="Gill Sans MT"/>
                <a:cs typeface="Gill Sans MT"/>
              </a:rPr>
              <a:t>first </a:t>
            </a:r>
            <a:r>
              <a:rPr sz="477" i="1" spc="14" dirty="0">
                <a:solidFill>
                  <a:srgbClr val="6D6E71"/>
                </a:solidFill>
                <a:latin typeface="Gill Sans MT"/>
                <a:cs typeface="Gill Sans MT"/>
              </a:rPr>
              <a:t>mortgage </a:t>
            </a:r>
            <a:r>
              <a:rPr sz="477" i="1" spc="3" dirty="0">
                <a:solidFill>
                  <a:srgbClr val="6D6E71"/>
                </a:solidFill>
                <a:latin typeface="Gill Sans MT"/>
                <a:cs typeface="Gill Sans MT"/>
              </a:rPr>
              <a:t>or deed </a:t>
            </a:r>
            <a:r>
              <a:rPr sz="477" i="1" spc="7" dirty="0">
                <a:solidFill>
                  <a:srgbClr val="6D6E71"/>
                </a:solidFill>
                <a:latin typeface="Gill Sans MT"/>
                <a:cs typeface="Gill Sans MT"/>
              </a:rPr>
              <a:t>of </a:t>
            </a:r>
            <a:r>
              <a:rPr sz="477" i="1" dirty="0">
                <a:solidFill>
                  <a:srgbClr val="6D6E71"/>
                </a:solidFill>
                <a:latin typeface="Gill Sans MT"/>
                <a:cs typeface="Gill Sans MT"/>
              </a:rPr>
              <a:t>trust </a:t>
            </a:r>
            <a:r>
              <a:rPr sz="477" i="1" spc="-7" dirty="0">
                <a:solidFill>
                  <a:srgbClr val="6D6E71"/>
                </a:solidFill>
                <a:latin typeface="Gill Sans MT"/>
                <a:cs typeface="Gill Sans MT"/>
              </a:rPr>
              <a:t>(New </a:t>
            </a:r>
            <a:r>
              <a:rPr sz="477" i="1" spc="3" dirty="0">
                <a:solidFill>
                  <a:srgbClr val="6D6E71"/>
                </a:solidFill>
                <a:latin typeface="Gill Sans MT"/>
                <a:cs typeface="Gill Sans MT"/>
              </a:rPr>
              <a:t>Loan), subject </a:t>
            </a:r>
            <a:r>
              <a:rPr sz="477" i="1" spc="14" dirty="0">
                <a:solidFill>
                  <a:srgbClr val="6D6E71"/>
                </a:solidFill>
                <a:latin typeface="Gill Sans MT"/>
                <a:cs typeface="Gill Sans MT"/>
              </a:rPr>
              <a:t>to </a:t>
            </a:r>
            <a:r>
              <a:rPr sz="477" i="1" spc="10" dirty="0">
                <a:solidFill>
                  <a:srgbClr val="6D6E71"/>
                </a:solidFill>
                <a:latin typeface="Gill Sans MT"/>
                <a:cs typeface="Gill Sans MT"/>
              </a:rPr>
              <a:t>qualification, approval </a:t>
            </a:r>
            <a:r>
              <a:rPr sz="477" i="1" spc="17" dirty="0">
                <a:solidFill>
                  <a:srgbClr val="6D6E71"/>
                </a:solidFill>
                <a:latin typeface="Gill Sans MT"/>
                <a:cs typeface="Gill Sans MT"/>
              </a:rPr>
              <a:t>and </a:t>
            </a:r>
            <a:r>
              <a:rPr sz="477" i="1" spc="20" dirty="0">
                <a:solidFill>
                  <a:srgbClr val="6D6E71"/>
                </a:solidFill>
                <a:latin typeface="Gill Sans MT"/>
                <a:cs typeface="Gill Sans MT"/>
              </a:rPr>
              <a:t> </a:t>
            </a:r>
            <a:r>
              <a:rPr sz="477" i="1" spc="14" dirty="0">
                <a:solidFill>
                  <a:srgbClr val="6D6E71"/>
                </a:solidFill>
                <a:latin typeface="Gill Sans MT"/>
                <a:cs typeface="Gill Sans MT"/>
              </a:rPr>
              <a:t>closing </a:t>
            </a:r>
            <a:r>
              <a:rPr sz="477" i="1" spc="17" dirty="0">
                <a:solidFill>
                  <a:srgbClr val="6D6E71"/>
                </a:solidFill>
                <a:latin typeface="Gill Sans MT"/>
                <a:cs typeface="Gill Sans MT"/>
              </a:rPr>
              <a:t>with </a:t>
            </a:r>
            <a:r>
              <a:rPr sz="477" i="1" spc="3" dirty="0">
                <a:solidFill>
                  <a:srgbClr val="6D6E71"/>
                </a:solidFill>
                <a:latin typeface="Gill Sans MT"/>
                <a:cs typeface="Gill Sans MT"/>
              </a:rPr>
              <a:t>Prosperity </a:t>
            </a:r>
            <a:r>
              <a:rPr sz="477" i="1" spc="-3" dirty="0">
                <a:solidFill>
                  <a:srgbClr val="6D6E71"/>
                </a:solidFill>
                <a:latin typeface="Gill Sans MT"/>
                <a:cs typeface="Gill Sans MT"/>
              </a:rPr>
              <a:t>Home </a:t>
            </a:r>
            <a:r>
              <a:rPr sz="477" i="1" spc="7" dirty="0">
                <a:solidFill>
                  <a:srgbClr val="6D6E71"/>
                </a:solidFill>
                <a:latin typeface="Gill Sans MT"/>
                <a:cs typeface="Gill Sans MT"/>
              </a:rPr>
              <a:t>Mortgage. </a:t>
            </a:r>
            <a:r>
              <a:rPr sz="477" i="1" spc="-7" dirty="0">
                <a:solidFill>
                  <a:srgbClr val="6D6E71"/>
                </a:solidFill>
                <a:latin typeface="Gill Sans MT"/>
                <a:cs typeface="Gill Sans MT"/>
              </a:rPr>
              <a:t>LLC. </a:t>
            </a:r>
            <a:r>
              <a:rPr sz="477" i="1" spc="14" dirty="0">
                <a:solidFill>
                  <a:srgbClr val="6D6E71"/>
                </a:solidFill>
                <a:latin typeface="Gill Sans MT"/>
                <a:cs typeface="Gill Sans MT"/>
              </a:rPr>
              <a:t>Loan </a:t>
            </a:r>
            <a:r>
              <a:rPr sz="477" i="1" spc="10" dirty="0">
                <a:solidFill>
                  <a:srgbClr val="6D6E71"/>
                </a:solidFill>
                <a:latin typeface="Gill Sans MT"/>
                <a:cs typeface="Gill Sans MT"/>
              </a:rPr>
              <a:t>must </a:t>
            </a:r>
            <a:r>
              <a:rPr sz="477" i="1" spc="7" dirty="0">
                <a:solidFill>
                  <a:srgbClr val="6D6E71"/>
                </a:solidFill>
                <a:latin typeface="Gill Sans MT"/>
                <a:cs typeface="Gill Sans MT"/>
              </a:rPr>
              <a:t>close </a:t>
            </a:r>
            <a:r>
              <a:rPr sz="477" i="1" spc="17" dirty="0">
                <a:solidFill>
                  <a:srgbClr val="6D6E71"/>
                </a:solidFill>
                <a:latin typeface="Gill Sans MT"/>
                <a:cs typeface="Gill Sans MT"/>
              </a:rPr>
              <a:t>within </a:t>
            </a:r>
            <a:r>
              <a:rPr sz="477" i="1" spc="-31" dirty="0">
                <a:solidFill>
                  <a:srgbClr val="6D6E71"/>
                </a:solidFill>
                <a:latin typeface="Gill Sans MT"/>
                <a:cs typeface="Gill Sans MT"/>
              </a:rPr>
              <a:t>60 </a:t>
            </a:r>
            <a:r>
              <a:rPr sz="477" i="1" spc="10" dirty="0">
                <a:solidFill>
                  <a:srgbClr val="6D6E71"/>
                </a:solidFill>
                <a:latin typeface="Gill Sans MT"/>
                <a:cs typeface="Gill Sans MT"/>
              </a:rPr>
              <a:t>days </a:t>
            </a:r>
            <a:r>
              <a:rPr sz="477" i="1" spc="7" dirty="0">
                <a:solidFill>
                  <a:srgbClr val="6D6E71"/>
                </a:solidFill>
                <a:latin typeface="Gill Sans MT"/>
                <a:cs typeface="Gill Sans MT"/>
              </a:rPr>
              <a:t>from the date of </a:t>
            </a:r>
            <a:r>
              <a:rPr sz="477" i="1" spc="17" dirty="0">
                <a:solidFill>
                  <a:srgbClr val="6D6E71"/>
                </a:solidFill>
                <a:latin typeface="Gill Sans MT"/>
                <a:cs typeface="Gill Sans MT"/>
              </a:rPr>
              <a:t>loan </a:t>
            </a:r>
            <a:r>
              <a:rPr sz="477" i="1" spc="-123" dirty="0">
                <a:solidFill>
                  <a:srgbClr val="6D6E71"/>
                </a:solidFill>
                <a:latin typeface="Gill Sans MT"/>
                <a:cs typeface="Gill Sans MT"/>
              </a:rPr>
              <a:t> </a:t>
            </a:r>
            <a:r>
              <a:rPr sz="477" i="1" spc="10" dirty="0">
                <a:solidFill>
                  <a:srgbClr val="6D6E71"/>
                </a:solidFill>
                <a:latin typeface="Gill Sans MT"/>
                <a:cs typeface="Gill Sans MT"/>
              </a:rPr>
              <a:t>application.</a:t>
            </a:r>
            <a:r>
              <a:rPr sz="477" i="1" spc="-24" dirty="0">
                <a:solidFill>
                  <a:srgbClr val="6D6E71"/>
                </a:solidFill>
                <a:latin typeface="Gill Sans MT"/>
                <a:cs typeface="Gill Sans MT"/>
              </a:rPr>
              <a:t> </a:t>
            </a:r>
            <a:r>
              <a:rPr sz="477" i="1" spc="-3" dirty="0">
                <a:solidFill>
                  <a:srgbClr val="6D6E71"/>
                </a:solidFill>
                <a:latin typeface="Gill Sans MT"/>
                <a:cs typeface="Gill Sans MT"/>
              </a:rPr>
              <a:t>This</a:t>
            </a:r>
            <a:r>
              <a:rPr sz="477" i="1" spc="-20" dirty="0">
                <a:solidFill>
                  <a:srgbClr val="6D6E71"/>
                </a:solidFill>
                <a:latin typeface="Gill Sans MT"/>
                <a:cs typeface="Gill Sans MT"/>
              </a:rPr>
              <a:t> </a:t>
            </a:r>
            <a:r>
              <a:rPr sz="477" i="1" spc="-3" dirty="0">
                <a:solidFill>
                  <a:srgbClr val="6D6E71"/>
                </a:solidFill>
                <a:latin typeface="Gill Sans MT"/>
                <a:cs typeface="Gill Sans MT"/>
              </a:rPr>
              <a:t>offer</a:t>
            </a:r>
            <a:r>
              <a:rPr sz="477" i="1" spc="-24" dirty="0">
                <a:solidFill>
                  <a:srgbClr val="6D6E71"/>
                </a:solidFill>
                <a:latin typeface="Gill Sans MT"/>
                <a:cs typeface="Gill Sans MT"/>
              </a:rPr>
              <a:t> </a:t>
            </a:r>
            <a:r>
              <a:rPr sz="477" i="1" spc="10" dirty="0">
                <a:solidFill>
                  <a:srgbClr val="6D6E71"/>
                </a:solidFill>
                <a:latin typeface="Gill Sans MT"/>
                <a:cs typeface="Gill Sans MT"/>
              </a:rPr>
              <a:t>must</a:t>
            </a:r>
            <a:r>
              <a:rPr sz="477" i="1" spc="-20" dirty="0">
                <a:solidFill>
                  <a:srgbClr val="6D6E71"/>
                </a:solidFill>
                <a:latin typeface="Gill Sans MT"/>
                <a:cs typeface="Gill Sans MT"/>
              </a:rPr>
              <a:t> </a:t>
            </a:r>
            <a:r>
              <a:rPr sz="477" i="1" spc="3" dirty="0">
                <a:solidFill>
                  <a:srgbClr val="6D6E71"/>
                </a:solidFill>
                <a:latin typeface="Gill Sans MT"/>
                <a:cs typeface="Gill Sans MT"/>
              </a:rPr>
              <a:t>be</a:t>
            </a:r>
            <a:r>
              <a:rPr sz="477" i="1" spc="-24" dirty="0">
                <a:solidFill>
                  <a:srgbClr val="6D6E71"/>
                </a:solidFill>
                <a:latin typeface="Gill Sans MT"/>
                <a:cs typeface="Gill Sans MT"/>
              </a:rPr>
              <a:t> </a:t>
            </a:r>
            <a:r>
              <a:rPr sz="477" i="1" dirty="0">
                <a:solidFill>
                  <a:srgbClr val="6D6E71"/>
                </a:solidFill>
                <a:latin typeface="Gill Sans MT"/>
                <a:cs typeface="Gill Sans MT"/>
              </a:rPr>
              <a:t>presented</a:t>
            </a:r>
            <a:r>
              <a:rPr sz="477" i="1" spc="-20" dirty="0">
                <a:solidFill>
                  <a:srgbClr val="6D6E71"/>
                </a:solidFill>
                <a:latin typeface="Gill Sans MT"/>
                <a:cs typeface="Gill Sans MT"/>
              </a:rPr>
              <a:t> </a:t>
            </a:r>
            <a:r>
              <a:rPr sz="477" i="1" spc="10" dirty="0">
                <a:solidFill>
                  <a:srgbClr val="6D6E71"/>
                </a:solidFill>
                <a:latin typeface="Gill Sans MT"/>
                <a:cs typeface="Gill Sans MT"/>
              </a:rPr>
              <a:t>at</a:t>
            </a:r>
            <a:r>
              <a:rPr sz="477" i="1" spc="-20" dirty="0">
                <a:solidFill>
                  <a:srgbClr val="6D6E71"/>
                </a:solidFill>
                <a:latin typeface="Gill Sans MT"/>
                <a:cs typeface="Gill Sans MT"/>
              </a:rPr>
              <a:t> </a:t>
            </a:r>
            <a:r>
              <a:rPr sz="477" i="1" spc="7" dirty="0">
                <a:solidFill>
                  <a:srgbClr val="6D6E71"/>
                </a:solidFill>
                <a:latin typeface="Gill Sans MT"/>
                <a:cs typeface="Gill Sans MT"/>
              </a:rPr>
              <a:t>time</a:t>
            </a:r>
            <a:r>
              <a:rPr sz="477" i="1" spc="-24" dirty="0">
                <a:solidFill>
                  <a:srgbClr val="6D6E71"/>
                </a:solidFill>
                <a:latin typeface="Gill Sans MT"/>
                <a:cs typeface="Gill Sans MT"/>
              </a:rPr>
              <a:t> </a:t>
            </a:r>
            <a:r>
              <a:rPr sz="477" i="1" spc="7" dirty="0">
                <a:solidFill>
                  <a:srgbClr val="6D6E71"/>
                </a:solidFill>
                <a:latin typeface="Gill Sans MT"/>
                <a:cs typeface="Gill Sans MT"/>
              </a:rPr>
              <a:t>of</a:t>
            </a:r>
            <a:r>
              <a:rPr sz="477" i="1" spc="-20" dirty="0">
                <a:solidFill>
                  <a:srgbClr val="6D6E71"/>
                </a:solidFill>
                <a:latin typeface="Gill Sans MT"/>
                <a:cs typeface="Gill Sans MT"/>
              </a:rPr>
              <a:t> </a:t>
            </a:r>
            <a:r>
              <a:rPr sz="477" i="1" spc="10" dirty="0">
                <a:solidFill>
                  <a:srgbClr val="6D6E71"/>
                </a:solidFill>
                <a:latin typeface="Gill Sans MT"/>
                <a:cs typeface="Gill Sans MT"/>
              </a:rPr>
              <a:t>application</a:t>
            </a:r>
            <a:r>
              <a:rPr sz="477" i="1" spc="-24" dirty="0">
                <a:solidFill>
                  <a:srgbClr val="6D6E71"/>
                </a:solidFill>
                <a:latin typeface="Gill Sans MT"/>
                <a:cs typeface="Gill Sans MT"/>
              </a:rPr>
              <a:t> </a:t>
            </a:r>
            <a:r>
              <a:rPr sz="477" i="1" spc="17" dirty="0">
                <a:solidFill>
                  <a:srgbClr val="6D6E71"/>
                </a:solidFill>
                <a:latin typeface="Gill Sans MT"/>
                <a:cs typeface="Gill Sans MT"/>
              </a:rPr>
              <a:t>and</a:t>
            </a:r>
            <a:r>
              <a:rPr sz="477" i="1" spc="-20" dirty="0">
                <a:solidFill>
                  <a:srgbClr val="6D6E71"/>
                </a:solidFill>
                <a:latin typeface="Gill Sans MT"/>
                <a:cs typeface="Gill Sans MT"/>
              </a:rPr>
              <a:t> </a:t>
            </a:r>
            <a:r>
              <a:rPr sz="477" i="1" spc="10" dirty="0">
                <a:solidFill>
                  <a:srgbClr val="6D6E71"/>
                </a:solidFill>
                <a:latin typeface="Gill Sans MT"/>
                <a:cs typeface="Gill Sans MT"/>
              </a:rPr>
              <a:t>all</a:t>
            </a:r>
            <a:r>
              <a:rPr sz="477" i="1" spc="-20" dirty="0">
                <a:solidFill>
                  <a:srgbClr val="6D6E71"/>
                </a:solidFill>
                <a:latin typeface="Gill Sans MT"/>
                <a:cs typeface="Gill Sans MT"/>
              </a:rPr>
              <a:t> </a:t>
            </a:r>
            <a:r>
              <a:rPr sz="477" i="1" spc="10" dirty="0">
                <a:solidFill>
                  <a:srgbClr val="6D6E71"/>
                </a:solidFill>
                <a:latin typeface="Gill Sans MT"/>
                <a:cs typeface="Gill Sans MT"/>
              </a:rPr>
              <a:t>eligibility</a:t>
            </a:r>
            <a:r>
              <a:rPr sz="477" i="1" spc="-24" dirty="0">
                <a:solidFill>
                  <a:srgbClr val="6D6E71"/>
                </a:solidFill>
                <a:latin typeface="Gill Sans MT"/>
                <a:cs typeface="Gill Sans MT"/>
              </a:rPr>
              <a:t> </a:t>
            </a:r>
            <a:r>
              <a:rPr sz="477" i="1" spc="3" dirty="0">
                <a:solidFill>
                  <a:srgbClr val="6D6E71"/>
                </a:solidFill>
                <a:latin typeface="Gill Sans MT"/>
                <a:cs typeface="Gill Sans MT"/>
              </a:rPr>
              <a:t>requirements</a:t>
            </a:r>
            <a:r>
              <a:rPr sz="477" i="1" spc="-20" dirty="0">
                <a:solidFill>
                  <a:srgbClr val="6D6E71"/>
                </a:solidFill>
                <a:latin typeface="Gill Sans MT"/>
                <a:cs typeface="Gill Sans MT"/>
              </a:rPr>
              <a:t> </a:t>
            </a:r>
            <a:r>
              <a:rPr sz="477" i="1" spc="7" dirty="0">
                <a:solidFill>
                  <a:srgbClr val="6D6E71"/>
                </a:solidFill>
                <a:latin typeface="Gill Sans MT"/>
                <a:cs typeface="Gill Sans MT"/>
              </a:rPr>
              <a:t>met</a:t>
            </a:r>
            <a:r>
              <a:rPr sz="477" i="1" spc="-24" dirty="0">
                <a:solidFill>
                  <a:srgbClr val="6D6E71"/>
                </a:solidFill>
                <a:latin typeface="Gill Sans MT"/>
                <a:cs typeface="Gill Sans MT"/>
              </a:rPr>
              <a:t> </a:t>
            </a:r>
            <a:r>
              <a:rPr sz="477" i="1" spc="20" dirty="0">
                <a:solidFill>
                  <a:srgbClr val="6D6E71"/>
                </a:solidFill>
                <a:latin typeface="Gill Sans MT"/>
                <a:cs typeface="Gill Sans MT"/>
              </a:rPr>
              <a:t>no </a:t>
            </a:r>
            <a:r>
              <a:rPr sz="477" i="1" spc="-123" dirty="0">
                <a:solidFill>
                  <a:srgbClr val="6D6E71"/>
                </a:solidFill>
                <a:latin typeface="Gill Sans MT"/>
                <a:cs typeface="Gill Sans MT"/>
              </a:rPr>
              <a:t> </a:t>
            </a:r>
            <a:r>
              <a:rPr sz="477" i="1" dirty="0">
                <a:solidFill>
                  <a:srgbClr val="6D6E71"/>
                </a:solidFill>
                <a:latin typeface="Gill Sans MT"/>
                <a:cs typeface="Gill Sans MT"/>
              </a:rPr>
              <a:t>later </a:t>
            </a:r>
            <a:r>
              <a:rPr sz="477" i="1" spc="14" dirty="0">
                <a:solidFill>
                  <a:srgbClr val="6D6E71"/>
                </a:solidFill>
                <a:latin typeface="Gill Sans MT"/>
                <a:cs typeface="Gill Sans MT"/>
              </a:rPr>
              <a:t>than </a:t>
            </a:r>
            <a:r>
              <a:rPr sz="477" i="1" spc="-31" dirty="0">
                <a:solidFill>
                  <a:srgbClr val="6D6E71"/>
                </a:solidFill>
                <a:latin typeface="Gill Sans MT"/>
                <a:cs typeface="Gill Sans MT"/>
              </a:rPr>
              <a:t>2 </a:t>
            </a:r>
            <a:r>
              <a:rPr sz="477" i="1" spc="10" dirty="0">
                <a:solidFill>
                  <a:srgbClr val="6D6E71"/>
                </a:solidFill>
                <a:latin typeface="Gill Sans MT"/>
                <a:cs typeface="Gill Sans MT"/>
              </a:rPr>
              <a:t>days </a:t>
            </a:r>
            <a:r>
              <a:rPr sz="477" i="1" dirty="0">
                <a:solidFill>
                  <a:srgbClr val="6D6E71"/>
                </a:solidFill>
                <a:latin typeface="Gill Sans MT"/>
                <a:cs typeface="Gill Sans MT"/>
              </a:rPr>
              <a:t>prior </a:t>
            </a:r>
            <a:r>
              <a:rPr sz="477" i="1" spc="14" dirty="0">
                <a:solidFill>
                  <a:srgbClr val="6D6E71"/>
                </a:solidFill>
                <a:latin typeface="Gill Sans MT"/>
                <a:cs typeface="Gill Sans MT"/>
              </a:rPr>
              <a:t>to </a:t>
            </a:r>
            <a:r>
              <a:rPr sz="477" i="1" spc="7" dirty="0">
                <a:solidFill>
                  <a:srgbClr val="6D6E71"/>
                </a:solidFill>
                <a:latin typeface="Gill Sans MT"/>
                <a:cs typeface="Gill Sans MT"/>
              </a:rPr>
              <a:t>the </a:t>
            </a:r>
            <a:r>
              <a:rPr sz="477" i="1" spc="-3" dirty="0">
                <a:solidFill>
                  <a:srgbClr val="6D6E71"/>
                </a:solidFill>
                <a:latin typeface="Gill Sans MT"/>
                <a:cs typeface="Gill Sans MT"/>
              </a:rPr>
              <a:t>New </a:t>
            </a:r>
            <a:r>
              <a:rPr sz="477" i="1" spc="14" dirty="0">
                <a:solidFill>
                  <a:srgbClr val="6D6E71"/>
                </a:solidFill>
                <a:latin typeface="Gill Sans MT"/>
                <a:cs typeface="Gill Sans MT"/>
              </a:rPr>
              <a:t>Loan closing </a:t>
            </a:r>
            <a:r>
              <a:rPr sz="477" i="1" spc="3" dirty="0">
                <a:solidFill>
                  <a:srgbClr val="6D6E71"/>
                </a:solidFill>
                <a:latin typeface="Gill Sans MT"/>
                <a:cs typeface="Gill Sans MT"/>
              </a:rPr>
              <a:t>date. </a:t>
            </a:r>
            <a:r>
              <a:rPr sz="477" i="1" spc="7" dirty="0">
                <a:solidFill>
                  <a:srgbClr val="6D6E71"/>
                </a:solidFill>
                <a:latin typeface="Gill Sans MT"/>
                <a:cs typeface="Gill Sans MT"/>
              </a:rPr>
              <a:t>Only </a:t>
            </a:r>
            <a:r>
              <a:rPr sz="477" i="1" spc="10" dirty="0">
                <a:solidFill>
                  <a:srgbClr val="6D6E71"/>
                </a:solidFill>
                <a:latin typeface="Gill Sans MT"/>
                <a:cs typeface="Gill Sans MT"/>
              </a:rPr>
              <a:t>one </a:t>
            </a:r>
            <a:r>
              <a:rPr sz="477" i="1" spc="-14" dirty="0">
                <a:solidFill>
                  <a:srgbClr val="6D6E71"/>
                </a:solidFill>
                <a:latin typeface="Gill Sans MT"/>
                <a:cs typeface="Gill Sans MT"/>
              </a:rPr>
              <a:t>SimpliSafe® </a:t>
            </a:r>
            <a:r>
              <a:rPr sz="477" i="1" spc="14" dirty="0">
                <a:solidFill>
                  <a:srgbClr val="6D6E71"/>
                </a:solidFill>
                <a:latin typeface="Gill Sans MT"/>
                <a:cs typeface="Gill Sans MT"/>
              </a:rPr>
              <a:t>home </a:t>
            </a:r>
            <a:r>
              <a:rPr sz="477" i="1" spc="3" dirty="0">
                <a:solidFill>
                  <a:srgbClr val="6D6E71"/>
                </a:solidFill>
                <a:latin typeface="Gill Sans MT"/>
                <a:cs typeface="Gill Sans MT"/>
              </a:rPr>
              <a:t>security system </a:t>
            </a:r>
            <a:r>
              <a:rPr sz="477" i="1" spc="7" dirty="0">
                <a:solidFill>
                  <a:srgbClr val="6D6E71"/>
                </a:solidFill>
                <a:latin typeface="Gill Sans MT"/>
                <a:cs typeface="Gill Sans MT"/>
              </a:rPr>
              <a:t> </a:t>
            </a:r>
            <a:r>
              <a:rPr sz="477" i="1" spc="3" dirty="0">
                <a:solidFill>
                  <a:srgbClr val="6D6E71"/>
                </a:solidFill>
                <a:latin typeface="Gill Sans MT"/>
                <a:cs typeface="Gill Sans MT"/>
              </a:rPr>
              <a:t>permitted </a:t>
            </a:r>
            <a:r>
              <a:rPr sz="477" i="1" spc="-7" dirty="0">
                <a:solidFill>
                  <a:srgbClr val="6D6E71"/>
                </a:solidFill>
                <a:latin typeface="Gill Sans MT"/>
                <a:cs typeface="Gill Sans MT"/>
              </a:rPr>
              <a:t>per </a:t>
            </a:r>
            <a:r>
              <a:rPr sz="477" i="1" spc="-3" dirty="0">
                <a:solidFill>
                  <a:srgbClr val="6D6E71"/>
                </a:solidFill>
                <a:latin typeface="Gill Sans MT"/>
                <a:cs typeface="Gill Sans MT"/>
              </a:rPr>
              <a:t>New </a:t>
            </a:r>
            <a:r>
              <a:rPr sz="477" i="1" spc="10" dirty="0">
                <a:solidFill>
                  <a:srgbClr val="6D6E71"/>
                </a:solidFill>
                <a:latin typeface="Gill Sans MT"/>
                <a:cs typeface="Gill Sans MT"/>
              </a:rPr>
              <a:t>Loan. </a:t>
            </a:r>
            <a:r>
              <a:rPr sz="477" i="1" spc="-3" dirty="0">
                <a:solidFill>
                  <a:srgbClr val="6D6E71"/>
                </a:solidFill>
                <a:latin typeface="Gill Sans MT"/>
                <a:cs typeface="Gill Sans MT"/>
              </a:rPr>
              <a:t>This offer </a:t>
            </a:r>
            <a:r>
              <a:rPr sz="477" i="1" dirty="0">
                <a:solidFill>
                  <a:srgbClr val="6D6E71"/>
                </a:solidFill>
                <a:latin typeface="Gill Sans MT"/>
                <a:cs typeface="Gill Sans MT"/>
              </a:rPr>
              <a:t>is </a:t>
            </a:r>
            <a:r>
              <a:rPr sz="477" i="1" spc="17" dirty="0">
                <a:solidFill>
                  <a:srgbClr val="6D6E71"/>
                </a:solidFill>
                <a:latin typeface="Gill Sans MT"/>
                <a:cs typeface="Gill Sans MT"/>
              </a:rPr>
              <a:t>void </a:t>
            </a:r>
            <a:r>
              <a:rPr sz="477" i="1" spc="3" dirty="0">
                <a:solidFill>
                  <a:srgbClr val="6D6E71"/>
                </a:solidFill>
                <a:latin typeface="Gill Sans MT"/>
                <a:cs typeface="Gill Sans MT"/>
              </a:rPr>
              <a:t>where </a:t>
            </a:r>
            <a:r>
              <a:rPr sz="477" i="1" spc="7" dirty="0">
                <a:solidFill>
                  <a:srgbClr val="6D6E71"/>
                </a:solidFill>
                <a:latin typeface="Gill Sans MT"/>
                <a:cs typeface="Gill Sans MT"/>
              </a:rPr>
              <a:t>prohibited </a:t>
            </a:r>
            <a:r>
              <a:rPr sz="477" i="1" spc="17" dirty="0">
                <a:solidFill>
                  <a:srgbClr val="6D6E71"/>
                </a:solidFill>
                <a:latin typeface="Gill Sans MT"/>
                <a:cs typeface="Gill Sans MT"/>
              </a:rPr>
              <a:t>and </a:t>
            </a:r>
            <a:r>
              <a:rPr sz="477" i="1" dirty="0">
                <a:solidFill>
                  <a:srgbClr val="6D6E71"/>
                </a:solidFill>
                <a:latin typeface="Gill Sans MT"/>
                <a:cs typeface="Gill Sans MT"/>
              </a:rPr>
              <a:t>is </a:t>
            </a:r>
            <a:r>
              <a:rPr sz="477" i="1" spc="7" dirty="0">
                <a:solidFill>
                  <a:srgbClr val="6D6E71"/>
                </a:solidFill>
                <a:latin typeface="Gill Sans MT"/>
                <a:cs typeface="Gill Sans MT"/>
              </a:rPr>
              <a:t>non-transferable, </a:t>
            </a:r>
            <a:r>
              <a:rPr sz="477" i="1" spc="3" dirty="0">
                <a:solidFill>
                  <a:srgbClr val="6D6E71"/>
                </a:solidFill>
                <a:latin typeface="Gill Sans MT"/>
                <a:cs typeface="Gill Sans MT"/>
              </a:rPr>
              <a:t>subject </a:t>
            </a:r>
            <a:r>
              <a:rPr sz="477" i="1" spc="14" dirty="0">
                <a:solidFill>
                  <a:srgbClr val="6D6E71"/>
                </a:solidFill>
                <a:latin typeface="Gill Sans MT"/>
                <a:cs typeface="Gill Sans MT"/>
              </a:rPr>
              <a:t>to </a:t>
            </a:r>
            <a:r>
              <a:rPr sz="477" i="1" spc="7" dirty="0">
                <a:solidFill>
                  <a:srgbClr val="6D6E71"/>
                </a:solidFill>
                <a:latin typeface="Gill Sans MT"/>
                <a:cs typeface="Gill Sans MT"/>
              </a:rPr>
              <a:t>the </a:t>
            </a:r>
            <a:r>
              <a:rPr sz="477" i="1" spc="10" dirty="0">
                <a:solidFill>
                  <a:srgbClr val="6D6E71"/>
                </a:solidFill>
                <a:latin typeface="Gill Sans MT"/>
                <a:cs typeface="Gill Sans MT"/>
              </a:rPr>
              <a:t> </a:t>
            </a:r>
            <a:r>
              <a:rPr sz="477" i="1" dirty="0">
                <a:solidFill>
                  <a:srgbClr val="6D6E71"/>
                </a:solidFill>
                <a:latin typeface="Gill Sans MT"/>
                <a:cs typeface="Gill Sans MT"/>
              </a:rPr>
              <a:t>terms</a:t>
            </a:r>
            <a:r>
              <a:rPr sz="477" i="1" spc="-48" dirty="0">
                <a:solidFill>
                  <a:srgbClr val="6D6E71"/>
                </a:solidFill>
                <a:latin typeface="Gill Sans MT"/>
                <a:cs typeface="Gill Sans MT"/>
              </a:rPr>
              <a:t> </a:t>
            </a:r>
            <a:r>
              <a:rPr sz="477" i="1" dirty="0">
                <a:solidFill>
                  <a:srgbClr val="6D6E71"/>
                </a:solidFill>
                <a:latin typeface="Gill Sans MT"/>
                <a:cs typeface="Gill Sans MT"/>
              </a:rPr>
              <a:t>herein,</a:t>
            </a:r>
            <a:r>
              <a:rPr sz="477" i="1" spc="-48" dirty="0">
                <a:solidFill>
                  <a:srgbClr val="6D6E71"/>
                </a:solidFill>
                <a:latin typeface="Gill Sans MT"/>
                <a:cs typeface="Gill Sans MT"/>
              </a:rPr>
              <a:t> </a:t>
            </a:r>
            <a:r>
              <a:rPr sz="477" i="1" spc="17" dirty="0">
                <a:solidFill>
                  <a:srgbClr val="6D6E71"/>
                </a:solidFill>
                <a:latin typeface="Gill Sans MT"/>
                <a:cs typeface="Gill Sans MT"/>
              </a:rPr>
              <a:t>and</a:t>
            </a:r>
            <a:r>
              <a:rPr sz="477" i="1" spc="-48" dirty="0">
                <a:solidFill>
                  <a:srgbClr val="6D6E71"/>
                </a:solidFill>
                <a:latin typeface="Gill Sans MT"/>
                <a:cs typeface="Gill Sans MT"/>
              </a:rPr>
              <a:t> </a:t>
            </a:r>
            <a:r>
              <a:rPr sz="477" i="1" spc="14" dirty="0">
                <a:solidFill>
                  <a:srgbClr val="6D6E71"/>
                </a:solidFill>
                <a:latin typeface="Gill Sans MT"/>
                <a:cs typeface="Gill Sans MT"/>
              </a:rPr>
              <a:t>valid</a:t>
            </a:r>
            <a:r>
              <a:rPr sz="477" i="1" spc="-44" dirty="0">
                <a:solidFill>
                  <a:srgbClr val="6D6E71"/>
                </a:solidFill>
                <a:latin typeface="Gill Sans MT"/>
                <a:cs typeface="Gill Sans MT"/>
              </a:rPr>
              <a:t> </a:t>
            </a:r>
            <a:r>
              <a:rPr sz="477" i="1" spc="20" dirty="0">
                <a:solidFill>
                  <a:srgbClr val="6D6E71"/>
                </a:solidFill>
                <a:latin typeface="Gill Sans MT"/>
                <a:cs typeface="Gill Sans MT"/>
              </a:rPr>
              <a:t>on</a:t>
            </a:r>
            <a:r>
              <a:rPr sz="477" i="1" spc="-48" dirty="0">
                <a:solidFill>
                  <a:srgbClr val="6D6E71"/>
                </a:solidFill>
                <a:latin typeface="Gill Sans MT"/>
                <a:cs typeface="Gill Sans MT"/>
              </a:rPr>
              <a:t> </a:t>
            </a:r>
            <a:r>
              <a:rPr sz="477" i="1" spc="10" dirty="0">
                <a:solidFill>
                  <a:srgbClr val="6D6E71"/>
                </a:solidFill>
                <a:latin typeface="Gill Sans MT"/>
                <a:cs typeface="Gill Sans MT"/>
              </a:rPr>
              <a:t>all</a:t>
            </a:r>
            <a:r>
              <a:rPr sz="477" i="1" spc="-48" dirty="0">
                <a:solidFill>
                  <a:srgbClr val="6D6E71"/>
                </a:solidFill>
                <a:latin typeface="Gill Sans MT"/>
                <a:cs typeface="Gill Sans MT"/>
              </a:rPr>
              <a:t> </a:t>
            </a:r>
            <a:r>
              <a:rPr sz="477" i="1" spc="7" dirty="0">
                <a:solidFill>
                  <a:srgbClr val="6D6E71"/>
                </a:solidFill>
                <a:latin typeface="Gill Sans MT"/>
                <a:cs typeface="Gill Sans MT"/>
              </a:rPr>
              <a:t>complete</a:t>
            </a:r>
            <a:r>
              <a:rPr sz="477" i="1" spc="-44" dirty="0">
                <a:solidFill>
                  <a:srgbClr val="6D6E71"/>
                </a:solidFill>
                <a:latin typeface="Gill Sans MT"/>
                <a:cs typeface="Gill Sans MT"/>
              </a:rPr>
              <a:t> </a:t>
            </a:r>
            <a:r>
              <a:rPr sz="477" i="1" spc="10" dirty="0">
                <a:solidFill>
                  <a:srgbClr val="6D6E71"/>
                </a:solidFill>
                <a:latin typeface="Gill Sans MT"/>
                <a:cs typeface="Gill Sans MT"/>
              </a:rPr>
              <a:t>applications</a:t>
            </a:r>
            <a:r>
              <a:rPr sz="477" i="1" spc="-48" dirty="0">
                <a:solidFill>
                  <a:srgbClr val="6D6E71"/>
                </a:solidFill>
                <a:latin typeface="Gill Sans MT"/>
                <a:cs typeface="Gill Sans MT"/>
              </a:rPr>
              <a:t> </a:t>
            </a:r>
            <a:r>
              <a:rPr sz="477" i="1" spc="3" dirty="0">
                <a:solidFill>
                  <a:srgbClr val="6D6E71"/>
                </a:solidFill>
                <a:latin typeface="Gill Sans MT"/>
                <a:cs typeface="Gill Sans MT"/>
              </a:rPr>
              <a:t>received</a:t>
            </a:r>
            <a:r>
              <a:rPr sz="477" i="1" spc="-48" dirty="0">
                <a:solidFill>
                  <a:srgbClr val="6D6E71"/>
                </a:solidFill>
                <a:latin typeface="Gill Sans MT"/>
                <a:cs typeface="Gill Sans MT"/>
              </a:rPr>
              <a:t> </a:t>
            </a:r>
            <a:r>
              <a:rPr sz="477" i="1" spc="20" dirty="0">
                <a:solidFill>
                  <a:srgbClr val="6D6E71"/>
                </a:solidFill>
                <a:latin typeface="Gill Sans MT"/>
                <a:cs typeface="Gill Sans MT"/>
              </a:rPr>
              <a:t>on</a:t>
            </a:r>
            <a:r>
              <a:rPr sz="477" i="1" spc="-44" dirty="0">
                <a:solidFill>
                  <a:srgbClr val="6D6E71"/>
                </a:solidFill>
                <a:latin typeface="Gill Sans MT"/>
                <a:cs typeface="Gill Sans MT"/>
              </a:rPr>
              <a:t> </a:t>
            </a:r>
            <a:r>
              <a:rPr sz="477" i="1" spc="3" dirty="0">
                <a:solidFill>
                  <a:srgbClr val="6D6E71"/>
                </a:solidFill>
                <a:latin typeface="Gill Sans MT"/>
                <a:cs typeface="Gill Sans MT"/>
              </a:rPr>
              <a:t>or</a:t>
            </a:r>
            <a:r>
              <a:rPr sz="477" i="1" spc="-48" dirty="0">
                <a:solidFill>
                  <a:srgbClr val="6D6E71"/>
                </a:solidFill>
                <a:latin typeface="Gill Sans MT"/>
                <a:cs typeface="Gill Sans MT"/>
              </a:rPr>
              <a:t> </a:t>
            </a:r>
            <a:r>
              <a:rPr sz="477" i="1" spc="14" dirty="0">
                <a:solidFill>
                  <a:srgbClr val="6D6E71"/>
                </a:solidFill>
                <a:latin typeface="Gill Sans MT"/>
                <a:cs typeface="Gill Sans MT"/>
              </a:rPr>
              <a:t>before</a:t>
            </a:r>
            <a:r>
              <a:rPr sz="477" i="1" spc="-48" dirty="0">
                <a:solidFill>
                  <a:srgbClr val="6D6E71"/>
                </a:solidFill>
                <a:latin typeface="Gill Sans MT"/>
                <a:cs typeface="Gill Sans MT"/>
              </a:rPr>
              <a:t> </a:t>
            </a:r>
            <a:r>
              <a:rPr sz="477" i="1" spc="-20" dirty="0">
                <a:solidFill>
                  <a:srgbClr val="6D6E71"/>
                </a:solidFill>
                <a:latin typeface="Gill Sans MT"/>
                <a:cs typeface="Gill Sans MT"/>
              </a:rPr>
              <a:t>12/31/2021.</a:t>
            </a:r>
            <a:endParaRPr sz="477">
              <a:solidFill>
                <a:prstClr val="black"/>
              </a:solidFill>
              <a:latin typeface="Gill Sans MT"/>
              <a:cs typeface="Gill Sans MT"/>
            </a:endParaRPr>
          </a:p>
          <a:p>
            <a:pPr marL="8659" marR="86156" algn="just" defTabSz="623446">
              <a:lnSpc>
                <a:spcPts val="457"/>
              </a:lnSpc>
              <a:spcBef>
                <a:spcPts val="160"/>
              </a:spcBef>
            </a:pPr>
            <a:r>
              <a:rPr sz="477" i="1" spc="3" dirty="0">
                <a:solidFill>
                  <a:srgbClr val="6D6E71"/>
                </a:solidFill>
                <a:latin typeface="Gill Sans MT"/>
                <a:cs typeface="Gill Sans MT"/>
              </a:rPr>
              <a:t>Prosperity </a:t>
            </a:r>
            <a:r>
              <a:rPr sz="477" i="1" spc="-3" dirty="0">
                <a:solidFill>
                  <a:srgbClr val="6D6E71"/>
                </a:solidFill>
                <a:latin typeface="Gill Sans MT"/>
                <a:cs typeface="Gill Sans MT"/>
              </a:rPr>
              <a:t>Home </a:t>
            </a:r>
            <a:r>
              <a:rPr sz="477" i="1" spc="7" dirty="0">
                <a:solidFill>
                  <a:srgbClr val="6D6E71"/>
                </a:solidFill>
                <a:latin typeface="Gill Sans MT"/>
                <a:cs typeface="Gill Sans MT"/>
              </a:rPr>
              <a:t>Mortgage, </a:t>
            </a:r>
            <a:r>
              <a:rPr sz="477" i="1" spc="-3" dirty="0">
                <a:solidFill>
                  <a:srgbClr val="6D6E71"/>
                </a:solidFill>
                <a:latin typeface="Gill Sans MT"/>
                <a:cs typeface="Gill Sans MT"/>
              </a:rPr>
              <a:t>LLC </a:t>
            </a:r>
            <a:r>
              <a:rPr sz="477" i="1" dirty="0">
                <a:solidFill>
                  <a:srgbClr val="6D6E71"/>
                </a:solidFill>
                <a:latin typeface="Gill Sans MT"/>
                <a:cs typeface="Gill Sans MT"/>
              </a:rPr>
              <a:t>is </a:t>
            </a:r>
            <a:r>
              <a:rPr sz="477" i="1" spc="17" dirty="0">
                <a:solidFill>
                  <a:srgbClr val="6D6E71"/>
                </a:solidFill>
                <a:latin typeface="Gill Sans MT"/>
                <a:cs typeface="Gill Sans MT"/>
              </a:rPr>
              <a:t>not an </a:t>
            </a:r>
            <a:r>
              <a:rPr sz="477" i="1" spc="3" dirty="0">
                <a:solidFill>
                  <a:srgbClr val="6D6E71"/>
                </a:solidFill>
                <a:latin typeface="Gill Sans MT"/>
                <a:cs typeface="Gill Sans MT"/>
              </a:rPr>
              <a:t>affiliate </a:t>
            </a:r>
            <a:r>
              <a:rPr sz="477" i="1" spc="7" dirty="0">
                <a:solidFill>
                  <a:srgbClr val="6D6E71"/>
                </a:solidFill>
                <a:latin typeface="Gill Sans MT"/>
                <a:cs typeface="Gill Sans MT"/>
              </a:rPr>
              <a:t>of </a:t>
            </a:r>
            <a:r>
              <a:rPr sz="477" i="1" spc="-14" dirty="0">
                <a:solidFill>
                  <a:srgbClr val="6D6E71"/>
                </a:solidFill>
                <a:latin typeface="Gill Sans MT"/>
                <a:cs typeface="Gill Sans MT"/>
              </a:rPr>
              <a:t>SimpliSafe®, </a:t>
            </a:r>
            <a:r>
              <a:rPr sz="477" i="1" dirty="0">
                <a:solidFill>
                  <a:srgbClr val="6D6E71"/>
                </a:solidFill>
                <a:latin typeface="Gill Sans MT"/>
                <a:cs typeface="Gill Sans MT"/>
              </a:rPr>
              <a:t>Inc., </a:t>
            </a:r>
            <a:r>
              <a:rPr sz="477" i="1" spc="17" dirty="0">
                <a:solidFill>
                  <a:srgbClr val="6D6E71"/>
                </a:solidFill>
                <a:latin typeface="Gill Sans MT"/>
                <a:cs typeface="Gill Sans MT"/>
              </a:rPr>
              <a:t>and </a:t>
            </a:r>
            <a:r>
              <a:rPr sz="477" i="1" spc="7" dirty="0">
                <a:solidFill>
                  <a:srgbClr val="6D6E71"/>
                </a:solidFill>
                <a:latin typeface="Gill Sans MT"/>
                <a:cs typeface="Gill Sans MT"/>
              </a:rPr>
              <a:t>this </a:t>
            </a:r>
            <a:r>
              <a:rPr sz="477" i="1" spc="-27" dirty="0">
                <a:solidFill>
                  <a:srgbClr val="6D6E71"/>
                </a:solidFill>
                <a:latin typeface="Gill Sans MT"/>
                <a:cs typeface="Gill Sans MT"/>
              </a:rPr>
              <a:t>off </a:t>
            </a:r>
            <a:r>
              <a:rPr sz="477" i="1" spc="-10" dirty="0">
                <a:solidFill>
                  <a:srgbClr val="6D6E71"/>
                </a:solidFill>
                <a:latin typeface="Gill Sans MT"/>
                <a:cs typeface="Gill Sans MT"/>
              </a:rPr>
              <a:t>e </a:t>
            </a:r>
            <a:r>
              <a:rPr sz="477" i="1" spc="-14" dirty="0">
                <a:solidFill>
                  <a:srgbClr val="6D6E71"/>
                </a:solidFill>
                <a:latin typeface="Gill Sans MT"/>
                <a:cs typeface="Gill Sans MT"/>
              </a:rPr>
              <a:t>r </a:t>
            </a:r>
            <a:r>
              <a:rPr sz="477" i="1" spc="-41" dirty="0">
                <a:solidFill>
                  <a:srgbClr val="6D6E71"/>
                </a:solidFill>
                <a:latin typeface="Gill Sans MT"/>
                <a:cs typeface="Gill Sans MT"/>
              </a:rPr>
              <a:t>is </a:t>
            </a:r>
            <a:r>
              <a:rPr sz="477" i="1" spc="20" dirty="0">
                <a:solidFill>
                  <a:srgbClr val="6D6E71"/>
                </a:solidFill>
                <a:latin typeface="Gill Sans MT"/>
                <a:cs typeface="Gill Sans MT"/>
              </a:rPr>
              <a:t>n </a:t>
            </a:r>
            <a:r>
              <a:rPr sz="477" i="1" spc="14" dirty="0">
                <a:solidFill>
                  <a:srgbClr val="6D6E71"/>
                </a:solidFill>
                <a:latin typeface="Gill Sans MT"/>
                <a:cs typeface="Gill Sans MT"/>
              </a:rPr>
              <a:t>ot </a:t>
            </a:r>
            <a:r>
              <a:rPr sz="477" i="1" spc="17" dirty="0">
                <a:solidFill>
                  <a:srgbClr val="6D6E71"/>
                </a:solidFill>
                <a:latin typeface="Gill Sans MT"/>
                <a:cs typeface="Gill Sans MT"/>
              </a:rPr>
              <a:t>an </a:t>
            </a:r>
            <a:r>
              <a:rPr sz="477" i="1" spc="20" dirty="0">
                <a:solidFill>
                  <a:srgbClr val="6D6E71"/>
                </a:solidFill>
                <a:latin typeface="Gill Sans MT"/>
                <a:cs typeface="Gill Sans MT"/>
              </a:rPr>
              <a:t> </a:t>
            </a:r>
            <a:r>
              <a:rPr sz="477" i="1" spc="7" dirty="0">
                <a:solidFill>
                  <a:srgbClr val="6D6E71"/>
                </a:solidFill>
                <a:latin typeface="Gill Sans MT"/>
                <a:cs typeface="Gill Sans MT"/>
              </a:rPr>
              <a:t>endorsement</a:t>
            </a:r>
            <a:r>
              <a:rPr sz="477" i="1" spc="-48" dirty="0">
                <a:solidFill>
                  <a:srgbClr val="6D6E71"/>
                </a:solidFill>
                <a:latin typeface="Gill Sans MT"/>
                <a:cs typeface="Gill Sans MT"/>
              </a:rPr>
              <a:t> </a:t>
            </a:r>
            <a:r>
              <a:rPr sz="477" i="1" spc="7" dirty="0">
                <a:solidFill>
                  <a:srgbClr val="6D6E71"/>
                </a:solidFill>
                <a:latin typeface="Gill Sans MT"/>
                <a:cs typeface="Gill Sans MT"/>
              </a:rPr>
              <a:t>of</a:t>
            </a:r>
            <a:r>
              <a:rPr sz="477" i="1" spc="-48" dirty="0">
                <a:solidFill>
                  <a:srgbClr val="6D6E71"/>
                </a:solidFill>
                <a:latin typeface="Gill Sans MT"/>
                <a:cs typeface="Gill Sans MT"/>
              </a:rPr>
              <a:t> </a:t>
            </a:r>
            <a:r>
              <a:rPr sz="477" i="1" spc="-14" dirty="0">
                <a:solidFill>
                  <a:srgbClr val="6D6E71"/>
                </a:solidFill>
                <a:latin typeface="Gill Sans MT"/>
                <a:cs typeface="Gill Sans MT"/>
              </a:rPr>
              <a:t>SimpliSafe®</a:t>
            </a:r>
            <a:r>
              <a:rPr sz="477" i="1" spc="-48" dirty="0">
                <a:solidFill>
                  <a:srgbClr val="6D6E71"/>
                </a:solidFill>
                <a:latin typeface="Gill Sans MT"/>
                <a:cs typeface="Gill Sans MT"/>
              </a:rPr>
              <a:t> </a:t>
            </a:r>
            <a:r>
              <a:rPr sz="477" i="1" spc="14" dirty="0">
                <a:solidFill>
                  <a:srgbClr val="6D6E71"/>
                </a:solidFill>
                <a:latin typeface="Gill Sans MT"/>
                <a:cs typeface="Gill Sans MT"/>
              </a:rPr>
              <a:t>home</a:t>
            </a:r>
            <a:r>
              <a:rPr sz="477" i="1" spc="-48" dirty="0">
                <a:solidFill>
                  <a:srgbClr val="6D6E71"/>
                </a:solidFill>
                <a:latin typeface="Gill Sans MT"/>
                <a:cs typeface="Gill Sans MT"/>
              </a:rPr>
              <a:t> </a:t>
            </a:r>
            <a:r>
              <a:rPr sz="477" i="1" spc="3" dirty="0">
                <a:solidFill>
                  <a:srgbClr val="6D6E71"/>
                </a:solidFill>
                <a:latin typeface="Gill Sans MT"/>
                <a:cs typeface="Gill Sans MT"/>
              </a:rPr>
              <a:t>security</a:t>
            </a:r>
            <a:r>
              <a:rPr sz="477" i="1" spc="-48" dirty="0">
                <a:solidFill>
                  <a:srgbClr val="6D6E71"/>
                </a:solidFill>
                <a:latin typeface="Gill Sans MT"/>
                <a:cs typeface="Gill Sans MT"/>
              </a:rPr>
              <a:t> </a:t>
            </a:r>
            <a:r>
              <a:rPr sz="477" i="1" spc="7" dirty="0">
                <a:solidFill>
                  <a:srgbClr val="6D6E71"/>
                </a:solidFill>
                <a:latin typeface="Gill Sans MT"/>
                <a:cs typeface="Gill Sans MT"/>
              </a:rPr>
              <a:t>products</a:t>
            </a:r>
            <a:r>
              <a:rPr sz="477" i="1" spc="-48" dirty="0">
                <a:solidFill>
                  <a:srgbClr val="6D6E71"/>
                </a:solidFill>
                <a:latin typeface="Gill Sans MT"/>
                <a:cs typeface="Gill Sans MT"/>
              </a:rPr>
              <a:t> </a:t>
            </a:r>
            <a:r>
              <a:rPr sz="477" i="1" spc="3" dirty="0">
                <a:solidFill>
                  <a:srgbClr val="6D6E71"/>
                </a:solidFill>
                <a:latin typeface="Gill Sans MT"/>
                <a:cs typeface="Gill Sans MT"/>
              </a:rPr>
              <a:t>or</a:t>
            </a:r>
            <a:r>
              <a:rPr sz="477" i="1" spc="-48" dirty="0">
                <a:solidFill>
                  <a:srgbClr val="6D6E71"/>
                </a:solidFill>
                <a:latin typeface="Gill Sans MT"/>
                <a:cs typeface="Gill Sans MT"/>
              </a:rPr>
              <a:t> </a:t>
            </a:r>
            <a:r>
              <a:rPr sz="477" i="1" dirty="0">
                <a:solidFill>
                  <a:srgbClr val="6D6E71"/>
                </a:solidFill>
                <a:latin typeface="Gill Sans MT"/>
                <a:cs typeface="Gill Sans MT"/>
              </a:rPr>
              <a:t>services.</a:t>
            </a:r>
            <a:endParaRPr sz="477">
              <a:solidFill>
                <a:prstClr val="black"/>
              </a:solidFill>
              <a:latin typeface="Gill Sans MT"/>
              <a:cs typeface="Gill Sans MT"/>
            </a:endParaRPr>
          </a:p>
        </p:txBody>
      </p:sp>
      <p:pic>
        <p:nvPicPr>
          <p:cNvPr id="32" name="object 32"/>
          <p:cNvPicPr/>
          <p:nvPr/>
        </p:nvPicPr>
        <p:blipFill>
          <a:blip r:embed="rId14" cstate="print"/>
          <a:stretch>
            <a:fillRect/>
          </a:stretch>
        </p:blipFill>
        <p:spPr>
          <a:xfrm>
            <a:off x="3954968" y="3003137"/>
            <a:ext cx="978717" cy="6807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1800" y="202692"/>
            <a:ext cx="6248400" cy="1312163"/>
          </a:xfrm>
          <a:prstGeom prst="rect">
            <a:avLst/>
          </a:prstGeom>
        </p:spPr>
      </p:pic>
      <p:sp>
        <p:nvSpPr>
          <p:cNvPr id="3" name="object 3"/>
          <p:cNvSpPr txBox="1">
            <a:spLocks noGrp="1"/>
          </p:cNvSpPr>
          <p:nvPr>
            <p:ph type="title"/>
          </p:nvPr>
        </p:nvSpPr>
        <p:spPr>
          <a:xfrm>
            <a:off x="779475" y="2783789"/>
            <a:ext cx="10471785" cy="1244571"/>
          </a:xfrm>
          <a:prstGeom prst="rect">
            <a:avLst/>
          </a:prstGeom>
        </p:spPr>
        <p:txBody>
          <a:bodyPr vert="horz" wrap="square" lIns="0" tIns="13335" rIns="0" bIns="0" rtlCol="0">
            <a:spAutoFit/>
          </a:bodyPr>
          <a:lstStyle/>
          <a:p>
            <a:pPr marL="12700" marR="5080">
              <a:spcBef>
                <a:spcPts val="105"/>
              </a:spcBef>
            </a:pPr>
            <a:r>
              <a:rPr sz="2000" dirty="0">
                <a:latin typeface="Calibri"/>
                <a:cs typeface="Calibri"/>
              </a:rPr>
              <a:t>With </a:t>
            </a:r>
            <a:r>
              <a:rPr sz="2000" spc="-5" dirty="0">
                <a:latin typeface="Calibri"/>
                <a:cs typeface="Calibri"/>
              </a:rPr>
              <a:t>Sunnova </a:t>
            </a:r>
            <a:r>
              <a:rPr sz="2000" spc="-10" dirty="0">
                <a:latin typeface="Calibri"/>
                <a:cs typeface="Calibri"/>
              </a:rPr>
              <a:t>SunSafe </a:t>
            </a:r>
            <a:r>
              <a:rPr sz="2000" spc="-5" dirty="0">
                <a:latin typeface="Calibri"/>
                <a:cs typeface="Calibri"/>
              </a:rPr>
              <a:t>solar </a:t>
            </a:r>
            <a:r>
              <a:rPr sz="2000" dirty="0">
                <a:latin typeface="Calibri"/>
                <a:cs typeface="Calibri"/>
              </a:rPr>
              <a:t>and </a:t>
            </a:r>
            <a:r>
              <a:rPr sz="2000" spc="-10" dirty="0">
                <a:latin typeface="Calibri"/>
                <a:cs typeface="Calibri"/>
              </a:rPr>
              <a:t>battery </a:t>
            </a:r>
            <a:r>
              <a:rPr sz="2000" dirty="0">
                <a:latin typeface="Calibri"/>
                <a:cs typeface="Calibri"/>
              </a:rPr>
              <a:t>services, </a:t>
            </a:r>
            <a:r>
              <a:rPr sz="2000" spc="-10" dirty="0">
                <a:latin typeface="Calibri"/>
                <a:cs typeface="Calibri"/>
              </a:rPr>
              <a:t>you </a:t>
            </a:r>
            <a:r>
              <a:rPr sz="2000" spc="-5" dirty="0">
                <a:latin typeface="Calibri"/>
                <a:cs typeface="Calibri"/>
              </a:rPr>
              <a:t>can </a:t>
            </a:r>
            <a:r>
              <a:rPr sz="2000" spc="-20" dirty="0">
                <a:latin typeface="Calibri"/>
                <a:cs typeface="Calibri"/>
              </a:rPr>
              <a:t>take </a:t>
            </a:r>
            <a:r>
              <a:rPr sz="2000" spc="-10" dirty="0">
                <a:latin typeface="Calibri"/>
                <a:cs typeface="Calibri"/>
              </a:rPr>
              <a:t>control </a:t>
            </a:r>
            <a:r>
              <a:rPr sz="2000" dirty="0">
                <a:latin typeface="Calibri"/>
                <a:cs typeface="Calibri"/>
              </a:rPr>
              <a:t>of </a:t>
            </a:r>
            <a:r>
              <a:rPr sz="2000" spc="-5" dirty="0">
                <a:latin typeface="Calibri"/>
                <a:cs typeface="Calibri"/>
              </a:rPr>
              <a:t>your energy </a:t>
            </a:r>
            <a:r>
              <a:rPr sz="2000" spc="-10" dirty="0">
                <a:latin typeface="Calibri"/>
                <a:cs typeface="Calibri"/>
              </a:rPr>
              <a:t>costs, </a:t>
            </a:r>
            <a:r>
              <a:rPr sz="2000" spc="-5" dirty="0">
                <a:latin typeface="Calibri"/>
                <a:cs typeface="Calibri"/>
              </a:rPr>
              <a:t>increase </a:t>
            </a:r>
            <a:r>
              <a:rPr sz="2000" dirty="0">
                <a:latin typeface="Calibri"/>
                <a:cs typeface="Calibri"/>
              </a:rPr>
              <a:t> </a:t>
            </a:r>
            <a:r>
              <a:rPr sz="2000" spc="-40" dirty="0">
                <a:latin typeface="Calibri"/>
                <a:cs typeface="Calibri"/>
              </a:rPr>
              <a:t>Your</a:t>
            </a:r>
            <a:r>
              <a:rPr sz="2000" spc="-10" dirty="0">
                <a:latin typeface="Calibri"/>
                <a:cs typeface="Calibri"/>
              </a:rPr>
              <a:t> </a:t>
            </a:r>
            <a:r>
              <a:rPr sz="2000" spc="-5" dirty="0">
                <a:latin typeface="Calibri"/>
                <a:cs typeface="Calibri"/>
              </a:rPr>
              <a:t>resiliency</a:t>
            </a:r>
            <a:r>
              <a:rPr sz="2000" spc="10" dirty="0">
                <a:latin typeface="Calibri"/>
                <a:cs typeface="Calibri"/>
              </a:rPr>
              <a:t> </a:t>
            </a:r>
            <a:r>
              <a:rPr sz="2000" spc="-15" dirty="0">
                <a:latin typeface="Calibri"/>
                <a:cs typeface="Calibri"/>
              </a:rPr>
              <a:t>to</a:t>
            </a:r>
            <a:r>
              <a:rPr sz="2000" dirty="0">
                <a:latin typeface="Calibri"/>
                <a:cs typeface="Calibri"/>
              </a:rPr>
              <a:t> </a:t>
            </a:r>
            <a:r>
              <a:rPr sz="2000" spc="-10" dirty="0">
                <a:latin typeface="Calibri"/>
                <a:cs typeface="Calibri"/>
              </a:rPr>
              <a:t>blackouts,</a:t>
            </a:r>
            <a:r>
              <a:rPr sz="2000" spc="5" dirty="0">
                <a:latin typeface="Calibri"/>
                <a:cs typeface="Calibri"/>
              </a:rPr>
              <a:t> </a:t>
            </a:r>
            <a:r>
              <a:rPr sz="2000" dirty="0">
                <a:latin typeface="Calibri"/>
                <a:cs typeface="Calibri"/>
              </a:rPr>
              <a:t>and</a:t>
            </a:r>
            <a:r>
              <a:rPr sz="2000" spc="-10" dirty="0">
                <a:latin typeface="Calibri"/>
                <a:cs typeface="Calibri"/>
              </a:rPr>
              <a:t> </a:t>
            </a:r>
            <a:r>
              <a:rPr sz="2000" spc="-20" dirty="0">
                <a:latin typeface="Calibri"/>
                <a:cs typeface="Calibri"/>
              </a:rPr>
              <a:t>have</a:t>
            </a:r>
            <a:r>
              <a:rPr sz="2000" spc="15"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convenience</a:t>
            </a:r>
            <a:r>
              <a:rPr sz="2000" spc="-5" dirty="0">
                <a:latin typeface="Calibri"/>
                <a:cs typeface="Calibri"/>
              </a:rPr>
              <a:t> of </a:t>
            </a:r>
            <a:r>
              <a:rPr sz="2000" dirty="0">
                <a:latin typeface="Calibri"/>
                <a:cs typeface="Calibri"/>
              </a:rPr>
              <a:t>an</a:t>
            </a:r>
            <a:r>
              <a:rPr sz="2000" spc="5" dirty="0">
                <a:latin typeface="Calibri"/>
                <a:cs typeface="Calibri"/>
              </a:rPr>
              <a:t> </a:t>
            </a:r>
            <a:r>
              <a:rPr sz="2000" spc="-5" dirty="0">
                <a:latin typeface="Calibri"/>
                <a:cs typeface="Calibri"/>
              </a:rPr>
              <a:t>EV</a:t>
            </a:r>
            <a:r>
              <a:rPr sz="2000" dirty="0">
                <a:latin typeface="Calibri"/>
                <a:cs typeface="Calibri"/>
              </a:rPr>
              <a:t> </a:t>
            </a:r>
            <a:r>
              <a:rPr sz="2000" spc="-5" dirty="0">
                <a:latin typeface="Calibri"/>
                <a:cs typeface="Calibri"/>
              </a:rPr>
              <a:t>charger</a:t>
            </a:r>
            <a:r>
              <a:rPr sz="2000" spc="-20" dirty="0">
                <a:latin typeface="Calibri"/>
                <a:cs typeface="Calibri"/>
              </a:rPr>
              <a:t> </a:t>
            </a:r>
            <a:r>
              <a:rPr sz="2000" dirty="0">
                <a:latin typeface="Calibri"/>
                <a:cs typeface="Calibri"/>
              </a:rPr>
              <a:t>bundled</a:t>
            </a:r>
            <a:r>
              <a:rPr sz="2000" spc="-15" dirty="0">
                <a:latin typeface="Calibri"/>
                <a:cs typeface="Calibri"/>
              </a:rPr>
              <a:t> </a:t>
            </a:r>
            <a:r>
              <a:rPr sz="2000" spc="-5" dirty="0">
                <a:latin typeface="Calibri"/>
                <a:cs typeface="Calibri"/>
              </a:rPr>
              <a:t>with</a:t>
            </a:r>
            <a:r>
              <a:rPr sz="2000" spc="10" dirty="0">
                <a:latin typeface="Calibri"/>
                <a:cs typeface="Calibri"/>
              </a:rPr>
              <a:t> </a:t>
            </a:r>
            <a:r>
              <a:rPr sz="2000" spc="-10" dirty="0">
                <a:latin typeface="Calibri"/>
                <a:cs typeface="Calibri"/>
              </a:rPr>
              <a:t>your</a:t>
            </a:r>
            <a:r>
              <a:rPr sz="2000" spc="-20" dirty="0">
                <a:latin typeface="Calibri"/>
                <a:cs typeface="Calibri"/>
              </a:rPr>
              <a:t> </a:t>
            </a:r>
            <a:r>
              <a:rPr sz="2000" spc="-5" dirty="0">
                <a:latin typeface="Calibri"/>
                <a:cs typeface="Calibri"/>
              </a:rPr>
              <a:t>solar </a:t>
            </a:r>
            <a:r>
              <a:rPr sz="2000" dirty="0">
                <a:latin typeface="Calibri"/>
                <a:cs typeface="Calibri"/>
              </a:rPr>
              <a:t> </a:t>
            </a:r>
            <a:r>
              <a:rPr sz="2000" spc="-15" dirty="0">
                <a:latin typeface="Calibri"/>
                <a:cs typeface="Calibri"/>
              </a:rPr>
              <a:t>System</a:t>
            </a:r>
            <a:r>
              <a:rPr sz="2000" spc="10" dirty="0">
                <a:latin typeface="Calibri"/>
                <a:cs typeface="Calibri"/>
              </a:rPr>
              <a:t> </a:t>
            </a:r>
            <a:r>
              <a:rPr sz="2000" spc="-5" dirty="0">
                <a:latin typeface="Calibri"/>
                <a:cs typeface="Calibri"/>
              </a:rPr>
              <a:t>through</a:t>
            </a:r>
            <a:r>
              <a:rPr sz="2000" spc="-25"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leading</a:t>
            </a:r>
            <a:r>
              <a:rPr sz="2000" spc="5" dirty="0">
                <a:latin typeface="Calibri"/>
                <a:cs typeface="Calibri"/>
              </a:rPr>
              <a:t> </a:t>
            </a:r>
            <a:r>
              <a:rPr sz="2000" spc="-10" dirty="0">
                <a:latin typeface="Calibri"/>
                <a:cs typeface="Calibri"/>
              </a:rPr>
              <a:t>residential</a:t>
            </a:r>
            <a:r>
              <a:rPr sz="2000" spc="30" dirty="0">
                <a:latin typeface="Calibri"/>
                <a:cs typeface="Calibri"/>
              </a:rPr>
              <a:t> </a:t>
            </a:r>
            <a:r>
              <a:rPr sz="2000" spc="-5" dirty="0">
                <a:latin typeface="Calibri"/>
                <a:cs typeface="Calibri"/>
              </a:rPr>
              <a:t>solar</a:t>
            </a:r>
            <a:r>
              <a:rPr sz="2000" spc="20" dirty="0">
                <a:latin typeface="Calibri"/>
                <a:cs typeface="Calibri"/>
              </a:rPr>
              <a:t> </a:t>
            </a:r>
            <a:r>
              <a:rPr sz="2000" dirty="0">
                <a:latin typeface="Calibri"/>
                <a:cs typeface="Calibri"/>
              </a:rPr>
              <a:t>and</a:t>
            </a:r>
            <a:r>
              <a:rPr sz="2000" spc="-10" dirty="0">
                <a:latin typeface="Calibri"/>
                <a:cs typeface="Calibri"/>
              </a:rPr>
              <a:t> </a:t>
            </a:r>
            <a:r>
              <a:rPr sz="2000" spc="-5" dirty="0">
                <a:latin typeface="Calibri"/>
                <a:cs typeface="Calibri"/>
              </a:rPr>
              <a:t>energy</a:t>
            </a:r>
            <a:r>
              <a:rPr sz="2000" spc="-10" dirty="0">
                <a:latin typeface="Calibri"/>
                <a:cs typeface="Calibri"/>
              </a:rPr>
              <a:t> </a:t>
            </a:r>
            <a:r>
              <a:rPr sz="2000" spc="-15" dirty="0">
                <a:latin typeface="Calibri"/>
                <a:cs typeface="Calibri"/>
              </a:rPr>
              <a:t>storage</a:t>
            </a:r>
            <a:r>
              <a:rPr sz="2000" spc="5" dirty="0">
                <a:latin typeface="Calibri"/>
                <a:cs typeface="Calibri"/>
              </a:rPr>
              <a:t> </a:t>
            </a:r>
            <a:r>
              <a:rPr sz="2000" dirty="0">
                <a:latin typeface="Calibri"/>
                <a:cs typeface="Calibri"/>
              </a:rPr>
              <a:t>service</a:t>
            </a:r>
            <a:r>
              <a:rPr sz="2000" spc="20" dirty="0">
                <a:latin typeface="Calibri"/>
                <a:cs typeface="Calibri"/>
              </a:rPr>
              <a:t> </a:t>
            </a:r>
            <a:r>
              <a:rPr sz="2000" spc="-35" dirty="0">
                <a:latin typeface="Calibri"/>
                <a:cs typeface="Calibri"/>
              </a:rPr>
              <a:t>provider.</a:t>
            </a:r>
            <a:r>
              <a:rPr sz="2000" dirty="0">
                <a:latin typeface="Calibri"/>
                <a:cs typeface="Calibri"/>
              </a:rPr>
              <a:t> With</a:t>
            </a:r>
            <a:r>
              <a:rPr sz="2000" spc="-15" dirty="0">
                <a:latin typeface="Calibri"/>
                <a:cs typeface="Calibri"/>
              </a:rPr>
              <a:t> </a:t>
            </a:r>
            <a:r>
              <a:rPr sz="2000" spc="-5" dirty="0">
                <a:latin typeface="Calibri"/>
                <a:cs typeface="Calibri"/>
              </a:rPr>
              <a:t>Sunnova</a:t>
            </a:r>
            <a:r>
              <a:rPr sz="2000" spc="-10" dirty="0">
                <a:latin typeface="Calibri"/>
                <a:cs typeface="Calibri"/>
              </a:rPr>
              <a:t> you</a:t>
            </a:r>
            <a:r>
              <a:rPr sz="2000" spc="-15" dirty="0">
                <a:latin typeface="Calibri"/>
                <a:cs typeface="Calibri"/>
              </a:rPr>
              <a:t> </a:t>
            </a:r>
            <a:r>
              <a:rPr sz="2000" spc="-5" dirty="0">
                <a:latin typeface="Calibri"/>
                <a:cs typeface="Calibri"/>
              </a:rPr>
              <a:t>can </a:t>
            </a:r>
            <a:r>
              <a:rPr sz="2000" spc="-440" dirty="0">
                <a:latin typeface="Calibri"/>
                <a:cs typeface="Calibri"/>
              </a:rPr>
              <a:t> </a:t>
            </a:r>
            <a:r>
              <a:rPr sz="2000" spc="-10" dirty="0">
                <a:latin typeface="Calibri"/>
                <a:cs typeface="Calibri"/>
              </a:rPr>
              <a:t>Easily</a:t>
            </a:r>
            <a:r>
              <a:rPr sz="2000" dirty="0">
                <a:latin typeface="Calibri"/>
                <a:cs typeface="Calibri"/>
              </a:rPr>
              <a:t> </a:t>
            </a:r>
            <a:r>
              <a:rPr sz="2000" spc="-10" dirty="0">
                <a:latin typeface="Calibri"/>
                <a:cs typeface="Calibri"/>
              </a:rPr>
              <a:t>switch</a:t>
            </a:r>
            <a:r>
              <a:rPr sz="2000" spc="5" dirty="0">
                <a:latin typeface="Calibri"/>
                <a:cs typeface="Calibri"/>
              </a:rPr>
              <a:t> </a:t>
            </a:r>
            <a:r>
              <a:rPr sz="2000" spc="-10" dirty="0">
                <a:latin typeface="Calibri"/>
                <a:cs typeface="Calibri"/>
              </a:rPr>
              <a:t>to</a:t>
            </a:r>
            <a:r>
              <a:rPr sz="2000" spc="-5" dirty="0">
                <a:latin typeface="Calibri"/>
                <a:cs typeface="Calibri"/>
              </a:rPr>
              <a:t> home</a:t>
            </a:r>
            <a:r>
              <a:rPr sz="2000" spc="-20" dirty="0">
                <a:latin typeface="Calibri"/>
                <a:cs typeface="Calibri"/>
              </a:rPr>
              <a:t> </a:t>
            </a:r>
            <a:r>
              <a:rPr sz="2000" spc="-5" dirty="0">
                <a:latin typeface="Calibri"/>
                <a:cs typeface="Calibri"/>
              </a:rPr>
              <a:t>solar</a:t>
            </a:r>
            <a:r>
              <a:rPr sz="2000" spc="10" dirty="0">
                <a:latin typeface="Calibri"/>
                <a:cs typeface="Calibri"/>
              </a:rPr>
              <a:t> </a:t>
            </a:r>
            <a:r>
              <a:rPr sz="2000" dirty="0">
                <a:latin typeface="Calibri"/>
                <a:cs typeface="Calibri"/>
              </a:rPr>
              <a:t>and</a:t>
            </a:r>
            <a:r>
              <a:rPr sz="2000" spc="-15" dirty="0">
                <a:latin typeface="Calibri"/>
                <a:cs typeface="Calibri"/>
              </a:rPr>
              <a:t> </a:t>
            </a:r>
            <a:r>
              <a:rPr sz="2000" spc="-5" dirty="0">
                <a:latin typeface="Calibri"/>
                <a:cs typeface="Calibri"/>
              </a:rPr>
              <a:t>enjoy</a:t>
            </a:r>
            <a:r>
              <a:rPr sz="2000" spc="-10"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benefits</a:t>
            </a:r>
            <a:r>
              <a:rPr sz="2000" spc="5" dirty="0">
                <a:latin typeface="Calibri"/>
                <a:cs typeface="Calibri"/>
              </a:rPr>
              <a:t> </a:t>
            </a:r>
            <a:r>
              <a:rPr sz="2000" spc="-5" dirty="0">
                <a:latin typeface="Calibri"/>
                <a:cs typeface="Calibri"/>
              </a:rPr>
              <a:t>of</a:t>
            </a:r>
            <a:r>
              <a:rPr sz="2000" spc="-10" dirty="0">
                <a:latin typeface="Calibri"/>
                <a:cs typeface="Calibri"/>
              </a:rPr>
              <a:t> </a:t>
            </a:r>
            <a:r>
              <a:rPr sz="2000" dirty="0">
                <a:latin typeface="Calibri"/>
                <a:cs typeface="Calibri"/>
              </a:rPr>
              <a:t>clean </a:t>
            </a:r>
            <a:r>
              <a:rPr sz="2000" spc="-20" dirty="0">
                <a:latin typeface="Calibri"/>
                <a:cs typeface="Calibri"/>
              </a:rPr>
              <a:t>energy.</a:t>
            </a:r>
            <a:endParaRPr sz="2000">
              <a:latin typeface="Calibri"/>
              <a:cs typeface="Calibri"/>
            </a:endParaRPr>
          </a:p>
        </p:txBody>
      </p:sp>
      <p:sp>
        <p:nvSpPr>
          <p:cNvPr id="4" name="object 4"/>
          <p:cNvSpPr txBox="1"/>
          <p:nvPr/>
        </p:nvSpPr>
        <p:spPr>
          <a:xfrm>
            <a:off x="779475" y="4918328"/>
            <a:ext cx="3253104" cy="936154"/>
          </a:xfrm>
          <a:prstGeom prst="rect">
            <a:avLst/>
          </a:prstGeom>
        </p:spPr>
        <p:txBody>
          <a:bodyPr vert="horz" wrap="square" lIns="0" tIns="12700" rIns="0" bIns="0" rtlCol="0">
            <a:spAutoFit/>
          </a:bodyPr>
          <a:lstStyle/>
          <a:p>
            <a:pPr marL="12700" marR="5080">
              <a:spcBef>
                <a:spcPts val="100"/>
              </a:spcBef>
            </a:pPr>
            <a:r>
              <a:rPr sz="2000" dirty="0">
                <a:solidFill>
                  <a:srgbClr val="FFFFFF"/>
                </a:solidFill>
                <a:latin typeface="Calibri"/>
                <a:cs typeface="Calibri"/>
              </a:rPr>
              <a:t>Anna </a:t>
            </a:r>
            <a:r>
              <a:rPr sz="2000" spc="-5" dirty="0">
                <a:solidFill>
                  <a:srgbClr val="FFFFFF"/>
                </a:solidFill>
                <a:latin typeface="Calibri"/>
                <a:cs typeface="Calibri"/>
              </a:rPr>
              <a:t>Hagadorn </a:t>
            </a:r>
            <a:r>
              <a:rPr sz="2000" dirty="0">
                <a:solidFill>
                  <a:srgbClr val="FFFFFF"/>
                </a:solidFill>
                <a:latin typeface="Calibri"/>
                <a:cs typeface="Calibri"/>
              </a:rPr>
              <a:t> </a:t>
            </a:r>
            <a:r>
              <a:rPr sz="2000" u="sng" dirty="0">
                <a:solidFill>
                  <a:srgbClr val="0462C1"/>
                </a:solidFill>
                <a:uFill>
                  <a:solidFill>
                    <a:srgbClr val="0462C1"/>
                  </a:solidFill>
                </a:uFill>
                <a:latin typeface="Calibri"/>
                <a:cs typeface="Calibri"/>
                <a:hlinkClick r:id="rId3"/>
              </a:rPr>
              <a:t>An</a:t>
            </a:r>
            <a:r>
              <a:rPr sz="2000" u="sng" spc="5" dirty="0">
                <a:solidFill>
                  <a:srgbClr val="0462C1"/>
                </a:solidFill>
                <a:uFill>
                  <a:solidFill>
                    <a:srgbClr val="0462C1"/>
                  </a:solidFill>
                </a:uFill>
                <a:latin typeface="Calibri"/>
                <a:cs typeface="Calibri"/>
                <a:hlinkClick r:id="rId3"/>
              </a:rPr>
              <a:t>n</a:t>
            </a:r>
            <a:r>
              <a:rPr sz="2000" u="sng" dirty="0">
                <a:solidFill>
                  <a:srgbClr val="0462C1"/>
                </a:solidFill>
                <a:uFill>
                  <a:solidFill>
                    <a:srgbClr val="0462C1"/>
                  </a:solidFill>
                </a:uFill>
                <a:latin typeface="Calibri"/>
                <a:cs typeface="Calibri"/>
                <a:hlinkClick r:id="rId3"/>
              </a:rPr>
              <a:t>a.Ha</a:t>
            </a:r>
            <a:r>
              <a:rPr sz="2000" u="sng" spc="-40" dirty="0">
                <a:solidFill>
                  <a:srgbClr val="0462C1"/>
                </a:solidFill>
                <a:uFill>
                  <a:solidFill>
                    <a:srgbClr val="0462C1"/>
                  </a:solidFill>
                </a:uFill>
                <a:latin typeface="Calibri"/>
                <a:cs typeface="Calibri"/>
                <a:hlinkClick r:id="rId3"/>
              </a:rPr>
              <a:t>g</a:t>
            </a:r>
            <a:r>
              <a:rPr sz="2000" u="sng" dirty="0">
                <a:solidFill>
                  <a:srgbClr val="0462C1"/>
                </a:solidFill>
                <a:uFill>
                  <a:solidFill>
                    <a:srgbClr val="0462C1"/>
                  </a:solidFill>
                </a:uFill>
                <a:latin typeface="Calibri"/>
                <a:cs typeface="Calibri"/>
                <a:hlinkClick r:id="rId3"/>
              </a:rPr>
              <a:t>adorn</a:t>
            </a:r>
            <a:r>
              <a:rPr sz="2000" u="sng" spc="-5" dirty="0">
                <a:solidFill>
                  <a:srgbClr val="0462C1"/>
                </a:solidFill>
                <a:uFill>
                  <a:solidFill>
                    <a:srgbClr val="0462C1"/>
                  </a:solidFill>
                </a:uFill>
                <a:latin typeface="Calibri"/>
                <a:cs typeface="Calibri"/>
                <a:hlinkClick r:id="rId3"/>
              </a:rPr>
              <a:t>@Sunn</a:t>
            </a:r>
            <a:r>
              <a:rPr sz="2000" u="sng" spc="-15" dirty="0">
                <a:solidFill>
                  <a:srgbClr val="0462C1"/>
                </a:solidFill>
                <a:uFill>
                  <a:solidFill>
                    <a:srgbClr val="0462C1"/>
                  </a:solidFill>
                </a:uFill>
                <a:latin typeface="Calibri"/>
                <a:cs typeface="Calibri"/>
                <a:hlinkClick r:id="rId3"/>
              </a:rPr>
              <a:t>o</a:t>
            </a:r>
            <a:r>
              <a:rPr sz="2000" u="sng" spc="-45" dirty="0">
                <a:solidFill>
                  <a:srgbClr val="0462C1"/>
                </a:solidFill>
                <a:uFill>
                  <a:solidFill>
                    <a:srgbClr val="0462C1"/>
                  </a:solidFill>
                </a:uFill>
                <a:latin typeface="Calibri"/>
                <a:cs typeface="Calibri"/>
                <a:hlinkClick r:id="rId3"/>
              </a:rPr>
              <a:t>v</a:t>
            </a:r>
            <a:r>
              <a:rPr sz="2000" u="sng" dirty="0">
                <a:solidFill>
                  <a:srgbClr val="0462C1"/>
                </a:solidFill>
                <a:uFill>
                  <a:solidFill>
                    <a:srgbClr val="0462C1"/>
                  </a:solidFill>
                </a:uFill>
                <a:latin typeface="Calibri"/>
                <a:cs typeface="Calibri"/>
                <a:hlinkClick r:id="rId3"/>
              </a:rPr>
              <a:t>a.</a:t>
            </a:r>
            <a:r>
              <a:rPr sz="2000" u="sng" spc="-25" dirty="0">
                <a:solidFill>
                  <a:srgbClr val="0462C1"/>
                </a:solidFill>
                <a:uFill>
                  <a:solidFill>
                    <a:srgbClr val="0462C1"/>
                  </a:solidFill>
                </a:uFill>
                <a:latin typeface="Calibri"/>
                <a:cs typeface="Calibri"/>
                <a:hlinkClick r:id="rId3"/>
              </a:rPr>
              <a:t>c</a:t>
            </a:r>
            <a:r>
              <a:rPr sz="2000" u="sng" spc="-5" dirty="0">
                <a:solidFill>
                  <a:srgbClr val="0462C1"/>
                </a:solidFill>
                <a:uFill>
                  <a:solidFill>
                    <a:srgbClr val="0462C1"/>
                  </a:solidFill>
                </a:uFill>
                <a:latin typeface="Calibri"/>
                <a:cs typeface="Calibri"/>
                <a:hlinkClick r:id="rId3"/>
              </a:rPr>
              <a:t>om </a:t>
            </a:r>
            <a:r>
              <a:rPr sz="2000" spc="-5" dirty="0">
                <a:solidFill>
                  <a:srgbClr val="0462C1"/>
                </a:solidFill>
                <a:latin typeface="Calibri"/>
                <a:cs typeface="Calibri"/>
              </a:rPr>
              <a:t> </a:t>
            </a:r>
            <a:r>
              <a:rPr sz="2000" dirty="0">
                <a:solidFill>
                  <a:srgbClr val="FFFFFF"/>
                </a:solidFill>
                <a:latin typeface="Calibri"/>
                <a:cs typeface="Calibri"/>
              </a:rPr>
              <a:t>(860)</a:t>
            </a:r>
            <a:r>
              <a:rPr sz="2000" spc="-25" dirty="0">
                <a:solidFill>
                  <a:srgbClr val="FFFFFF"/>
                </a:solidFill>
                <a:latin typeface="Calibri"/>
                <a:cs typeface="Calibri"/>
              </a:rPr>
              <a:t> </a:t>
            </a:r>
            <a:r>
              <a:rPr sz="2000" dirty="0">
                <a:solidFill>
                  <a:srgbClr val="FFFFFF"/>
                </a:solidFill>
                <a:latin typeface="Calibri"/>
                <a:cs typeface="Calibri"/>
              </a:rPr>
              <a:t>335-8002</a:t>
            </a:r>
            <a:endParaRPr sz="2000">
              <a:latin typeface="Calibri"/>
              <a:cs typeface="Calibri"/>
            </a:endParaRPr>
          </a:p>
        </p:txBody>
      </p:sp>
      <p:pic>
        <p:nvPicPr>
          <p:cNvPr id="5" name="object 2"/>
          <p:cNvPicPr/>
          <p:nvPr/>
        </p:nvPicPr>
        <p:blipFill>
          <a:blip r:embed="rId2" cstate="print"/>
          <a:stretch>
            <a:fillRect/>
          </a:stretch>
        </p:blipFill>
        <p:spPr>
          <a:xfrm>
            <a:off x="2971800" y="202692"/>
            <a:ext cx="6248400" cy="1312163"/>
          </a:xfrm>
          <a:prstGeom prst="rect">
            <a:avLst/>
          </a:prstGeom>
        </p:spPr>
      </p:pic>
      <p:sp>
        <p:nvSpPr>
          <p:cNvPr id="6" name="object 3"/>
          <p:cNvSpPr txBox="1">
            <a:spLocks noGrp="1"/>
          </p:cNvSpPr>
          <p:nvPr>
            <p:ph type="title" idx="4294967295"/>
          </p:nvPr>
        </p:nvSpPr>
        <p:spPr>
          <a:xfrm>
            <a:off x="779463" y="2784475"/>
            <a:ext cx="10471150" cy="1244571"/>
          </a:xfrm>
          <a:prstGeom prst="rect">
            <a:avLst/>
          </a:prstGeom>
        </p:spPr>
        <p:txBody>
          <a:bodyPr vert="horz" wrap="square" lIns="0" tIns="13335" rIns="0" bIns="0" rtlCol="0">
            <a:spAutoFit/>
          </a:bodyPr>
          <a:lstStyle/>
          <a:p>
            <a:pPr marL="12700" marR="5080">
              <a:spcBef>
                <a:spcPts val="105"/>
              </a:spcBef>
            </a:pPr>
            <a:r>
              <a:rPr sz="2000" dirty="0">
                <a:latin typeface="Calibri"/>
                <a:cs typeface="Calibri"/>
              </a:rPr>
              <a:t>With </a:t>
            </a:r>
            <a:r>
              <a:rPr sz="2000" spc="-5" dirty="0">
                <a:latin typeface="Calibri"/>
                <a:cs typeface="Calibri"/>
              </a:rPr>
              <a:t>Sunnova </a:t>
            </a:r>
            <a:r>
              <a:rPr sz="2000" spc="-10" dirty="0">
                <a:latin typeface="Calibri"/>
                <a:cs typeface="Calibri"/>
              </a:rPr>
              <a:t>SunSafe </a:t>
            </a:r>
            <a:r>
              <a:rPr sz="2000" spc="-5" dirty="0">
                <a:latin typeface="Calibri"/>
                <a:cs typeface="Calibri"/>
              </a:rPr>
              <a:t>solar </a:t>
            </a:r>
            <a:r>
              <a:rPr sz="2000" dirty="0">
                <a:latin typeface="Calibri"/>
                <a:cs typeface="Calibri"/>
              </a:rPr>
              <a:t>and </a:t>
            </a:r>
            <a:r>
              <a:rPr sz="2000" spc="-10" dirty="0">
                <a:latin typeface="Calibri"/>
                <a:cs typeface="Calibri"/>
              </a:rPr>
              <a:t>battery </a:t>
            </a:r>
            <a:r>
              <a:rPr sz="2000" dirty="0">
                <a:latin typeface="Calibri"/>
                <a:cs typeface="Calibri"/>
              </a:rPr>
              <a:t>services, </a:t>
            </a:r>
            <a:r>
              <a:rPr sz="2000" spc="-10" dirty="0">
                <a:latin typeface="Calibri"/>
                <a:cs typeface="Calibri"/>
              </a:rPr>
              <a:t>you </a:t>
            </a:r>
            <a:r>
              <a:rPr sz="2000" spc="-5" dirty="0">
                <a:latin typeface="Calibri"/>
                <a:cs typeface="Calibri"/>
              </a:rPr>
              <a:t>can </a:t>
            </a:r>
            <a:r>
              <a:rPr sz="2000" spc="-20" dirty="0">
                <a:latin typeface="Calibri"/>
                <a:cs typeface="Calibri"/>
              </a:rPr>
              <a:t>take </a:t>
            </a:r>
            <a:r>
              <a:rPr sz="2000" spc="-10" dirty="0">
                <a:latin typeface="Calibri"/>
                <a:cs typeface="Calibri"/>
              </a:rPr>
              <a:t>control </a:t>
            </a:r>
            <a:r>
              <a:rPr sz="2000" dirty="0">
                <a:latin typeface="Calibri"/>
                <a:cs typeface="Calibri"/>
              </a:rPr>
              <a:t>of </a:t>
            </a:r>
            <a:r>
              <a:rPr sz="2000" spc="-5" dirty="0">
                <a:latin typeface="Calibri"/>
                <a:cs typeface="Calibri"/>
              </a:rPr>
              <a:t>your energy </a:t>
            </a:r>
            <a:r>
              <a:rPr sz="2000" spc="-10" dirty="0">
                <a:latin typeface="Calibri"/>
                <a:cs typeface="Calibri"/>
              </a:rPr>
              <a:t>costs, </a:t>
            </a:r>
            <a:r>
              <a:rPr sz="2000" spc="-5" dirty="0">
                <a:latin typeface="Calibri"/>
                <a:cs typeface="Calibri"/>
              </a:rPr>
              <a:t>increase </a:t>
            </a:r>
            <a:r>
              <a:rPr sz="2000" dirty="0">
                <a:latin typeface="Calibri"/>
                <a:cs typeface="Calibri"/>
              </a:rPr>
              <a:t> </a:t>
            </a:r>
            <a:r>
              <a:rPr sz="2000" spc="-40" dirty="0">
                <a:latin typeface="Calibri"/>
                <a:cs typeface="Calibri"/>
              </a:rPr>
              <a:t>Your</a:t>
            </a:r>
            <a:r>
              <a:rPr sz="2000" spc="-10" dirty="0">
                <a:latin typeface="Calibri"/>
                <a:cs typeface="Calibri"/>
              </a:rPr>
              <a:t> </a:t>
            </a:r>
            <a:r>
              <a:rPr sz="2000" spc="-5" dirty="0">
                <a:latin typeface="Calibri"/>
                <a:cs typeface="Calibri"/>
              </a:rPr>
              <a:t>resiliency</a:t>
            </a:r>
            <a:r>
              <a:rPr sz="2000" spc="10" dirty="0">
                <a:latin typeface="Calibri"/>
                <a:cs typeface="Calibri"/>
              </a:rPr>
              <a:t> </a:t>
            </a:r>
            <a:r>
              <a:rPr sz="2000" spc="-15" dirty="0">
                <a:latin typeface="Calibri"/>
                <a:cs typeface="Calibri"/>
              </a:rPr>
              <a:t>to</a:t>
            </a:r>
            <a:r>
              <a:rPr sz="2000" dirty="0">
                <a:latin typeface="Calibri"/>
                <a:cs typeface="Calibri"/>
              </a:rPr>
              <a:t> </a:t>
            </a:r>
            <a:r>
              <a:rPr sz="2000" spc="-10" dirty="0">
                <a:latin typeface="Calibri"/>
                <a:cs typeface="Calibri"/>
              </a:rPr>
              <a:t>blackouts,</a:t>
            </a:r>
            <a:r>
              <a:rPr sz="2000" spc="5" dirty="0">
                <a:latin typeface="Calibri"/>
                <a:cs typeface="Calibri"/>
              </a:rPr>
              <a:t> </a:t>
            </a:r>
            <a:r>
              <a:rPr sz="2000" dirty="0">
                <a:latin typeface="Calibri"/>
                <a:cs typeface="Calibri"/>
              </a:rPr>
              <a:t>and</a:t>
            </a:r>
            <a:r>
              <a:rPr sz="2000" spc="-10" dirty="0">
                <a:latin typeface="Calibri"/>
                <a:cs typeface="Calibri"/>
              </a:rPr>
              <a:t> </a:t>
            </a:r>
            <a:r>
              <a:rPr sz="2000" spc="-20" dirty="0">
                <a:latin typeface="Calibri"/>
                <a:cs typeface="Calibri"/>
              </a:rPr>
              <a:t>have</a:t>
            </a:r>
            <a:r>
              <a:rPr sz="2000" spc="15"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convenience</a:t>
            </a:r>
            <a:r>
              <a:rPr sz="2000" spc="-5" dirty="0">
                <a:latin typeface="Calibri"/>
                <a:cs typeface="Calibri"/>
              </a:rPr>
              <a:t> of </a:t>
            </a:r>
            <a:r>
              <a:rPr sz="2000" dirty="0">
                <a:latin typeface="Calibri"/>
                <a:cs typeface="Calibri"/>
              </a:rPr>
              <a:t>an</a:t>
            </a:r>
            <a:r>
              <a:rPr sz="2000" spc="5" dirty="0">
                <a:latin typeface="Calibri"/>
                <a:cs typeface="Calibri"/>
              </a:rPr>
              <a:t> </a:t>
            </a:r>
            <a:r>
              <a:rPr sz="2000" spc="-5" dirty="0">
                <a:latin typeface="Calibri"/>
                <a:cs typeface="Calibri"/>
              </a:rPr>
              <a:t>EV</a:t>
            </a:r>
            <a:r>
              <a:rPr sz="2000" dirty="0">
                <a:latin typeface="Calibri"/>
                <a:cs typeface="Calibri"/>
              </a:rPr>
              <a:t> </a:t>
            </a:r>
            <a:r>
              <a:rPr sz="2000" spc="-5" dirty="0">
                <a:latin typeface="Calibri"/>
                <a:cs typeface="Calibri"/>
              </a:rPr>
              <a:t>charger</a:t>
            </a:r>
            <a:r>
              <a:rPr sz="2000" spc="-20" dirty="0">
                <a:latin typeface="Calibri"/>
                <a:cs typeface="Calibri"/>
              </a:rPr>
              <a:t> </a:t>
            </a:r>
            <a:r>
              <a:rPr sz="2000" dirty="0">
                <a:latin typeface="Calibri"/>
                <a:cs typeface="Calibri"/>
              </a:rPr>
              <a:t>bundled</a:t>
            </a:r>
            <a:r>
              <a:rPr sz="2000" spc="-15" dirty="0">
                <a:latin typeface="Calibri"/>
                <a:cs typeface="Calibri"/>
              </a:rPr>
              <a:t> </a:t>
            </a:r>
            <a:r>
              <a:rPr sz="2000" spc="-5" dirty="0">
                <a:latin typeface="Calibri"/>
                <a:cs typeface="Calibri"/>
              </a:rPr>
              <a:t>with</a:t>
            </a:r>
            <a:r>
              <a:rPr sz="2000" spc="10" dirty="0">
                <a:latin typeface="Calibri"/>
                <a:cs typeface="Calibri"/>
              </a:rPr>
              <a:t> </a:t>
            </a:r>
            <a:r>
              <a:rPr sz="2000" spc="-10" dirty="0">
                <a:latin typeface="Calibri"/>
                <a:cs typeface="Calibri"/>
              </a:rPr>
              <a:t>your</a:t>
            </a:r>
            <a:r>
              <a:rPr sz="2000" spc="-20" dirty="0">
                <a:latin typeface="Calibri"/>
                <a:cs typeface="Calibri"/>
              </a:rPr>
              <a:t> </a:t>
            </a:r>
            <a:r>
              <a:rPr sz="2000" spc="-5" dirty="0">
                <a:latin typeface="Calibri"/>
                <a:cs typeface="Calibri"/>
              </a:rPr>
              <a:t>solar </a:t>
            </a:r>
            <a:r>
              <a:rPr sz="2000" dirty="0">
                <a:latin typeface="Calibri"/>
                <a:cs typeface="Calibri"/>
              </a:rPr>
              <a:t> </a:t>
            </a:r>
            <a:r>
              <a:rPr sz="2000" spc="-15" dirty="0">
                <a:latin typeface="Calibri"/>
                <a:cs typeface="Calibri"/>
              </a:rPr>
              <a:t>System</a:t>
            </a:r>
            <a:r>
              <a:rPr sz="2000" spc="10" dirty="0">
                <a:latin typeface="Calibri"/>
                <a:cs typeface="Calibri"/>
              </a:rPr>
              <a:t> </a:t>
            </a:r>
            <a:r>
              <a:rPr sz="2000" spc="-5" dirty="0">
                <a:latin typeface="Calibri"/>
                <a:cs typeface="Calibri"/>
              </a:rPr>
              <a:t>through</a:t>
            </a:r>
            <a:r>
              <a:rPr sz="2000" spc="-25"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leading</a:t>
            </a:r>
            <a:r>
              <a:rPr sz="2000" spc="5" dirty="0">
                <a:latin typeface="Calibri"/>
                <a:cs typeface="Calibri"/>
              </a:rPr>
              <a:t> </a:t>
            </a:r>
            <a:r>
              <a:rPr sz="2000" spc="-10" dirty="0">
                <a:latin typeface="Calibri"/>
                <a:cs typeface="Calibri"/>
              </a:rPr>
              <a:t>residential</a:t>
            </a:r>
            <a:r>
              <a:rPr sz="2000" spc="30" dirty="0">
                <a:latin typeface="Calibri"/>
                <a:cs typeface="Calibri"/>
              </a:rPr>
              <a:t> </a:t>
            </a:r>
            <a:r>
              <a:rPr sz="2000" spc="-5" dirty="0">
                <a:latin typeface="Calibri"/>
                <a:cs typeface="Calibri"/>
              </a:rPr>
              <a:t>solar</a:t>
            </a:r>
            <a:r>
              <a:rPr sz="2000" spc="20" dirty="0">
                <a:latin typeface="Calibri"/>
                <a:cs typeface="Calibri"/>
              </a:rPr>
              <a:t> </a:t>
            </a:r>
            <a:r>
              <a:rPr sz="2000" dirty="0">
                <a:latin typeface="Calibri"/>
                <a:cs typeface="Calibri"/>
              </a:rPr>
              <a:t>and</a:t>
            </a:r>
            <a:r>
              <a:rPr sz="2000" spc="-10" dirty="0">
                <a:latin typeface="Calibri"/>
                <a:cs typeface="Calibri"/>
              </a:rPr>
              <a:t> </a:t>
            </a:r>
            <a:r>
              <a:rPr sz="2000" spc="-5" dirty="0">
                <a:latin typeface="Calibri"/>
                <a:cs typeface="Calibri"/>
              </a:rPr>
              <a:t>energy</a:t>
            </a:r>
            <a:r>
              <a:rPr sz="2000" spc="-10" dirty="0">
                <a:latin typeface="Calibri"/>
                <a:cs typeface="Calibri"/>
              </a:rPr>
              <a:t> </a:t>
            </a:r>
            <a:r>
              <a:rPr sz="2000" spc="-15" dirty="0">
                <a:latin typeface="Calibri"/>
                <a:cs typeface="Calibri"/>
              </a:rPr>
              <a:t>storage</a:t>
            </a:r>
            <a:r>
              <a:rPr sz="2000" spc="5" dirty="0">
                <a:latin typeface="Calibri"/>
                <a:cs typeface="Calibri"/>
              </a:rPr>
              <a:t> </a:t>
            </a:r>
            <a:r>
              <a:rPr sz="2000" dirty="0">
                <a:latin typeface="Calibri"/>
                <a:cs typeface="Calibri"/>
              </a:rPr>
              <a:t>service</a:t>
            </a:r>
            <a:r>
              <a:rPr sz="2000" spc="20" dirty="0">
                <a:latin typeface="Calibri"/>
                <a:cs typeface="Calibri"/>
              </a:rPr>
              <a:t> </a:t>
            </a:r>
            <a:r>
              <a:rPr sz="2000" spc="-35" dirty="0">
                <a:latin typeface="Calibri"/>
                <a:cs typeface="Calibri"/>
              </a:rPr>
              <a:t>provider.</a:t>
            </a:r>
            <a:r>
              <a:rPr sz="2000" dirty="0">
                <a:latin typeface="Calibri"/>
                <a:cs typeface="Calibri"/>
              </a:rPr>
              <a:t> With</a:t>
            </a:r>
            <a:r>
              <a:rPr sz="2000" spc="-15" dirty="0">
                <a:latin typeface="Calibri"/>
                <a:cs typeface="Calibri"/>
              </a:rPr>
              <a:t> </a:t>
            </a:r>
            <a:r>
              <a:rPr sz="2000" spc="-5" dirty="0">
                <a:latin typeface="Calibri"/>
                <a:cs typeface="Calibri"/>
              </a:rPr>
              <a:t>Sunnova</a:t>
            </a:r>
            <a:r>
              <a:rPr sz="2000" spc="-10" dirty="0">
                <a:latin typeface="Calibri"/>
                <a:cs typeface="Calibri"/>
              </a:rPr>
              <a:t> you</a:t>
            </a:r>
            <a:r>
              <a:rPr sz="2000" spc="-15" dirty="0">
                <a:latin typeface="Calibri"/>
                <a:cs typeface="Calibri"/>
              </a:rPr>
              <a:t> </a:t>
            </a:r>
            <a:r>
              <a:rPr sz="2000" spc="-5" dirty="0">
                <a:latin typeface="Calibri"/>
                <a:cs typeface="Calibri"/>
              </a:rPr>
              <a:t>can </a:t>
            </a:r>
            <a:r>
              <a:rPr sz="2000" spc="-440" dirty="0">
                <a:latin typeface="Calibri"/>
                <a:cs typeface="Calibri"/>
              </a:rPr>
              <a:t> </a:t>
            </a:r>
            <a:r>
              <a:rPr sz="2000" spc="-10" dirty="0">
                <a:latin typeface="Calibri"/>
                <a:cs typeface="Calibri"/>
              </a:rPr>
              <a:t>Easily</a:t>
            </a:r>
            <a:r>
              <a:rPr sz="2000" dirty="0">
                <a:latin typeface="Calibri"/>
                <a:cs typeface="Calibri"/>
              </a:rPr>
              <a:t> </a:t>
            </a:r>
            <a:r>
              <a:rPr sz="2000" spc="-10" dirty="0">
                <a:latin typeface="Calibri"/>
                <a:cs typeface="Calibri"/>
              </a:rPr>
              <a:t>switch</a:t>
            </a:r>
            <a:r>
              <a:rPr sz="2000" spc="5" dirty="0">
                <a:latin typeface="Calibri"/>
                <a:cs typeface="Calibri"/>
              </a:rPr>
              <a:t> </a:t>
            </a:r>
            <a:r>
              <a:rPr sz="2000" spc="-10" dirty="0">
                <a:latin typeface="Calibri"/>
                <a:cs typeface="Calibri"/>
              </a:rPr>
              <a:t>to</a:t>
            </a:r>
            <a:r>
              <a:rPr sz="2000" spc="-5" dirty="0">
                <a:latin typeface="Calibri"/>
                <a:cs typeface="Calibri"/>
              </a:rPr>
              <a:t> home</a:t>
            </a:r>
            <a:r>
              <a:rPr sz="2000" spc="-20" dirty="0">
                <a:latin typeface="Calibri"/>
                <a:cs typeface="Calibri"/>
              </a:rPr>
              <a:t> </a:t>
            </a:r>
            <a:r>
              <a:rPr sz="2000" spc="-5" dirty="0">
                <a:latin typeface="Calibri"/>
                <a:cs typeface="Calibri"/>
              </a:rPr>
              <a:t>solar</a:t>
            </a:r>
            <a:r>
              <a:rPr sz="2000" spc="10" dirty="0">
                <a:latin typeface="Calibri"/>
                <a:cs typeface="Calibri"/>
              </a:rPr>
              <a:t> </a:t>
            </a:r>
            <a:r>
              <a:rPr sz="2000" dirty="0">
                <a:latin typeface="Calibri"/>
                <a:cs typeface="Calibri"/>
              </a:rPr>
              <a:t>and</a:t>
            </a:r>
            <a:r>
              <a:rPr sz="2000" spc="-15" dirty="0">
                <a:latin typeface="Calibri"/>
                <a:cs typeface="Calibri"/>
              </a:rPr>
              <a:t> </a:t>
            </a:r>
            <a:r>
              <a:rPr sz="2000" spc="-5" dirty="0">
                <a:latin typeface="Calibri"/>
                <a:cs typeface="Calibri"/>
              </a:rPr>
              <a:t>enjoy</a:t>
            </a:r>
            <a:r>
              <a:rPr sz="2000" spc="-10"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benefits</a:t>
            </a:r>
            <a:r>
              <a:rPr sz="2000" spc="5" dirty="0">
                <a:latin typeface="Calibri"/>
                <a:cs typeface="Calibri"/>
              </a:rPr>
              <a:t> </a:t>
            </a:r>
            <a:r>
              <a:rPr sz="2000" spc="-5" dirty="0">
                <a:latin typeface="Calibri"/>
                <a:cs typeface="Calibri"/>
              </a:rPr>
              <a:t>of</a:t>
            </a:r>
            <a:r>
              <a:rPr sz="2000" spc="-10" dirty="0">
                <a:latin typeface="Calibri"/>
                <a:cs typeface="Calibri"/>
              </a:rPr>
              <a:t> </a:t>
            </a:r>
            <a:r>
              <a:rPr sz="2000" dirty="0">
                <a:latin typeface="Calibri"/>
                <a:cs typeface="Calibri"/>
              </a:rPr>
              <a:t>clean </a:t>
            </a:r>
            <a:r>
              <a:rPr sz="2000" spc="-20" dirty="0">
                <a:latin typeface="Calibri"/>
                <a:cs typeface="Calibri"/>
              </a:rPr>
              <a:t>energy.</a:t>
            </a:r>
            <a:endParaRPr sz="2000">
              <a:latin typeface="Calibri"/>
              <a:cs typeface="Calibri"/>
            </a:endParaRPr>
          </a:p>
        </p:txBody>
      </p:sp>
      <p:sp>
        <p:nvSpPr>
          <p:cNvPr id="7" name="object 4"/>
          <p:cNvSpPr txBox="1"/>
          <p:nvPr/>
        </p:nvSpPr>
        <p:spPr>
          <a:xfrm>
            <a:off x="779475" y="4918328"/>
            <a:ext cx="3253104" cy="936154"/>
          </a:xfrm>
          <a:prstGeom prst="rect">
            <a:avLst/>
          </a:prstGeom>
        </p:spPr>
        <p:txBody>
          <a:bodyPr vert="horz" wrap="square" lIns="0" tIns="12700" rIns="0" bIns="0" rtlCol="0">
            <a:spAutoFit/>
          </a:bodyPr>
          <a:lstStyle/>
          <a:p>
            <a:pPr marL="12700" marR="5080">
              <a:spcBef>
                <a:spcPts val="100"/>
              </a:spcBef>
            </a:pPr>
            <a:r>
              <a:rPr sz="2000" dirty="0">
                <a:solidFill>
                  <a:srgbClr val="FFFFFF"/>
                </a:solidFill>
                <a:latin typeface="Calibri"/>
                <a:cs typeface="Calibri"/>
              </a:rPr>
              <a:t>Anna </a:t>
            </a:r>
            <a:r>
              <a:rPr sz="2000" spc="-5" dirty="0">
                <a:solidFill>
                  <a:srgbClr val="FFFFFF"/>
                </a:solidFill>
                <a:latin typeface="Calibri"/>
                <a:cs typeface="Calibri"/>
              </a:rPr>
              <a:t>Hagadorn </a:t>
            </a:r>
            <a:r>
              <a:rPr sz="2000" dirty="0">
                <a:solidFill>
                  <a:srgbClr val="FFFFFF"/>
                </a:solidFill>
                <a:latin typeface="Calibri"/>
                <a:cs typeface="Calibri"/>
              </a:rPr>
              <a:t> </a:t>
            </a:r>
            <a:r>
              <a:rPr sz="2000" u="sng" dirty="0">
                <a:solidFill>
                  <a:srgbClr val="0462C1"/>
                </a:solidFill>
                <a:uFill>
                  <a:solidFill>
                    <a:srgbClr val="0462C1"/>
                  </a:solidFill>
                </a:uFill>
                <a:latin typeface="Calibri"/>
                <a:cs typeface="Calibri"/>
                <a:hlinkClick r:id="rId3"/>
              </a:rPr>
              <a:t>An</a:t>
            </a:r>
            <a:r>
              <a:rPr sz="2000" u="sng" spc="5" dirty="0">
                <a:solidFill>
                  <a:srgbClr val="0462C1"/>
                </a:solidFill>
                <a:uFill>
                  <a:solidFill>
                    <a:srgbClr val="0462C1"/>
                  </a:solidFill>
                </a:uFill>
                <a:latin typeface="Calibri"/>
                <a:cs typeface="Calibri"/>
                <a:hlinkClick r:id="rId3"/>
              </a:rPr>
              <a:t>n</a:t>
            </a:r>
            <a:r>
              <a:rPr sz="2000" u="sng" dirty="0">
                <a:solidFill>
                  <a:srgbClr val="0462C1"/>
                </a:solidFill>
                <a:uFill>
                  <a:solidFill>
                    <a:srgbClr val="0462C1"/>
                  </a:solidFill>
                </a:uFill>
                <a:latin typeface="Calibri"/>
                <a:cs typeface="Calibri"/>
                <a:hlinkClick r:id="rId3"/>
              </a:rPr>
              <a:t>a.Ha</a:t>
            </a:r>
            <a:r>
              <a:rPr sz="2000" u="sng" spc="-40" dirty="0">
                <a:solidFill>
                  <a:srgbClr val="0462C1"/>
                </a:solidFill>
                <a:uFill>
                  <a:solidFill>
                    <a:srgbClr val="0462C1"/>
                  </a:solidFill>
                </a:uFill>
                <a:latin typeface="Calibri"/>
                <a:cs typeface="Calibri"/>
                <a:hlinkClick r:id="rId3"/>
              </a:rPr>
              <a:t>g</a:t>
            </a:r>
            <a:r>
              <a:rPr sz="2000" u="sng" dirty="0">
                <a:solidFill>
                  <a:srgbClr val="0462C1"/>
                </a:solidFill>
                <a:uFill>
                  <a:solidFill>
                    <a:srgbClr val="0462C1"/>
                  </a:solidFill>
                </a:uFill>
                <a:latin typeface="Calibri"/>
                <a:cs typeface="Calibri"/>
                <a:hlinkClick r:id="rId3"/>
              </a:rPr>
              <a:t>adorn</a:t>
            </a:r>
            <a:r>
              <a:rPr sz="2000" u="sng" spc="-5" dirty="0">
                <a:solidFill>
                  <a:srgbClr val="0462C1"/>
                </a:solidFill>
                <a:uFill>
                  <a:solidFill>
                    <a:srgbClr val="0462C1"/>
                  </a:solidFill>
                </a:uFill>
                <a:latin typeface="Calibri"/>
                <a:cs typeface="Calibri"/>
                <a:hlinkClick r:id="rId3"/>
              </a:rPr>
              <a:t>@Sunn</a:t>
            </a:r>
            <a:r>
              <a:rPr sz="2000" u="sng" spc="-15" dirty="0">
                <a:solidFill>
                  <a:srgbClr val="0462C1"/>
                </a:solidFill>
                <a:uFill>
                  <a:solidFill>
                    <a:srgbClr val="0462C1"/>
                  </a:solidFill>
                </a:uFill>
                <a:latin typeface="Calibri"/>
                <a:cs typeface="Calibri"/>
                <a:hlinkClick r:id="rId3"/>
              </a:rPr>
              <a:t>o</a:t>
            </a:r>
            <a:r>
              <a:rPr sz="2000" u="sng" spc="-45" dirty="0">
                <a:solidFill>
                  <a:srgbClr val="0462C1"/>
                </a:solidFill>
                <a:uFill>
                  <a:solidFill>
                    <a:srgbClr val="0462C1"/>
                  </a:solidFill>
                </a:uFill>
                <a:latin typeface="Calibri"/>
                <a:cs typeface="Calibri"/>
                <a:hlinkClick r:id="rId3"/>
              </a:rPr>
              <a:t>v</a:t>
            </a:r>
            <a:r>
              <a:rPr sz="2000" u="sng" dirty="0">
                <a:solidFill>
                  <a:srgbClr val="0462C1"/>
                </a:solidFill>
                <a:uFill>
                  <a:solidFill>
                    <a:srgbClr val="0462C1"/>
                  </a:solidFill>
                </a:uFill>
                <a:latin typeface="Calibri"/>
                <a:cs typeface="Calibri"/>
                <a:hlinkClick r:id="rId3"/>
              </a:rPr>
              <a:t>a.</a:t>
            </a:r>
            <a:r>
              <a:rPr sz="2000" u="sng" spc="-25" dirty="0">
                <a:solidFill>
                  <a:srgbClr val="0462C1"/>
                </a:solidFill>
                <a:uFill>
                  <a:solidFill>
                    <a:srgbClr val="0462C1"/>
                  </a:solidFill>
                </a:uFill>
                <a:latin typeface="Calibri"/>
                <a:cs typeface="Calibri"/>
                <a:hlinkClick r:id="rId3"/>
              </a:rPr>
              <a:t>c</a:t>
            </a:r>
            <a:r>
              <a:rPr sz="2000" u="sng" spc="-5" dirty="0">
                <a:solidFill>
                  <a:srgbClr val="0462C1"/>
                </a:solidFill>
                <a:uFill>
                  <a:solidFill>
                    <a:srgbClr val="0462C1"/>
                  </a:solidFill>
                </a:uFill>
                <a:latin typeface="Calibri"/>
                <a:cs typeface="Calibri"/>
                <a:hlinkClick r:id="rId3"/>
              </a:rPr>
              <a:t>om </a:t>
            </a:r>
            <a:r>
              <a:rPr sz="2000" spc="-5" dirty="0">
                <a:solidFill>
                  <a:srgbClr val="0462C1"/>
                </a:solidFill>
                <a:latin typeface="Calibri"/>
                <a:cs typeface="Calibri"/>
              </a:rPr>
              <a:t> </a:t>
            </a:r>
            <a:r>
              <a:rPr sz="2000" dirty="0">
                <a:solidFill>
                  <a:srgbClr val="FFFFFF"/>
                </a:solidFill>
                <a:latin typeface="Calibri"/>
                <a:cs typeface="Calibri"/>
              </a:rPr>
              <a:t>(860)</a:t>
            </a:r>
            <a:r>
              <a:rPr sz="2000" spc="-25" dirty="0">
                <a:solidFill>
                  <a:srgbClr val="FFFFFF"/>
                </a:solidFill>
                <a:latin typeface="Calibri"/>
                <a:cs typeface="Calibri"/>
              </a:rPr>
              <a:t> </a:t>
            </a:r>
            <a:r>
              <a:rPr sz="2000" dirty="0">
                <a:solidFill>
                  <a:srgbClr val="FFFFFF"/>
                </a:solidFill>
                <a:latin typeface="Calibri"/>
                <a:cs typeface="Calibri"/>
              </a:rPr>
              <a:t>335-8002</a:t>
            </a:r>
            <a:endParaRPr sz="20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6318" y="0"/>
            <a:ext cx="5295188" cy="2009967"/>
          </a:xfrm>
          <a:prstGeom prst="rect">
            <a:avLst/>
          </a:prstGeom>
        </p:spPr>
      </p:pic>
      <p:pic>
        <p:nvPicPr>
          <p:cNvPr id="3" name="object 3"/>
          <p:cNvPicPr/>
          <p:nvPr/>
        </p:nvPicPr>
        <p:blipFill>
          <a:blip r:embed="rId3" cstate="print"/>
          <a:stretch>
            <a:fillRect/>
          </a:stretch>
        </p:blipFill>
        <p:spPr>
          <a:xfrm>
            <a:off x="4029121" y="3118981"/>
            <a:ext cx="266425" cy="230958"/>
          </a:xfrm>
          <a:prstGeom prst="rect">
            <a:avLst/>
          </a:prstGeom>
        </p:spPr>
      </p:pic>
      <p:pic>
        <p:nvPicPr>
          <p:cNvPr id="4" name="object 4"/>
          <p:cNvPicPr/>
          <p:nvPr/>
        </p:nvPicPr>
        <p:blipFill>
          <a:blip r:embed="rId4" cstate="print"/>
          <a:stretch>
            <a:fillRect/>
          </a:stretch>
        </p:blipFill>
        <p:spPr>
          <a:xfrm>
            <a:off x="4029121" y="4165573"/>
            <a:ext cx="266425" cy="216393"/>
          </a:xfrm>
          <a:prstGeom prst="rect">
            <a:avLst/>
          </a:prstGeom>
        </p:spPr>
      </p:pic>
      <p:pic>
        <p:nvPicPr>
          <p:cNvPr id="5" name="object 5"/>
          <p:cNvPicPr/>
          <p:nvPr/>
        </p:nvPicPr>
        <p:blipFill>
          <a:blip r:embed="rId5" cstate="print"/>
          <a:stretch>
            <a:fillRect/>
          </a:stretch>
        </p:blipFill>
        <p:spPr>
          <a:xfrm>
            <a:off x="4045773" y="4689910"/>
            <a:ext cx="224795" cy="266329"/>
          </a:xfrm>
          <a:prstGeom prst="rect">
            <a:avLst/>
          </a:prstGeom>
        </p:spPr>
      </p:pic>
      <p:pic>
        <p:nvPicPr>
          <p:cNvPr id="6" name="object 6"/>
          <p:cNvPicPr/>
          <p:nvPr/>
        </p:nvPicPr>
        <p:blipFill>
          <a:blip r:embed="rId6" cstate="print"/>
          <a:stretch>
            <a:fillRect/>
          </a:stretch>
        </p:blipFill>
        <p:spPr>
          <a:xfrm>
            <a:off x="6782869" y="5330765"/>
            <a:ext cx="385066" cy="299621"/>
          </a:xfrm>
          <a:prstGeom prst="rect">
            <a:avLst/>
          </a:prstGeom>
        </p:spPr>
      </p:pic>
      <p:pic>
        <p:nvPicPr>
          <p:cNvPr id="7" name="object 7"/>
          <p:cNvPicPr/>
          <p:nvPr/>
        </p:nvPicPr>
        <p:blipFill>
          <a:blip r:embed="rId7" cstate="print"/>
          <a:stretch>
            <a:fillRect/>
          </a:stretch>
        </p:blipFill>
        <p:spPr>
          <a:xfrm>
            <a:off x="7967210" y="5347412"/>
            <a:ext cx="299727" cy="282975"/>
          </a:xfrm>
          <a:prstGeom prst="rect">
            <a:avLst/>
          </a:prstGeom>
        </p:spPr>
      </p:pic>
      <p:sp>
        <p:nvSpPr>
          <p:cNvPr id="8" name="object 8"/>
          <p:cNvSpPr/>
          <p:nvPr/>
        </p:nvSpPr>
        <p:spPr>
          <a:xfrm>
            <a:off x="4462062" y="3100253"/>
            <a:ext cx="0" cy="1881188"/>
          </a:xfrm>
          <a:custGeom>
            <a:avLst/>
            <a:gdLst/>
            <a:ahLst/>
            <a:cxnLst/>
            <a:rect l="l" t="t" r="r" b="b"/>
            <a:pathLst>
              <a:path h="2759075">
                <a:moveTo>
                  <a:pt x="0" y="2758731"/>
                </a:moveTo>
                <a:lnTo>
                  <a:pt x="0" y="0"/>
                </a:lnTo>
              </a:path>
            </a:pathLst>
          </a:custGeom>
          <a:ln w="6105">
            <a:solidFill>
              <a:srgbClr val="000000"/>
            </a:solidFill>
          </a:ln>
        </p:spPr>
        <p:txBody>
          <a:bodyPr wrap="square" lIns="0" tIns="0" rIns="0" bIns="0" rtlCol="0"/>
          <a:lstStyle/>
          <a:p>
            <a:pPr defTabSz="623446"/>
            <a:endParaRPr sz="1227">
              <a:solidFill>
                <a:prstClr val="black"/>
              </a:solidFill>
              <a:latin typeface="Calibri"/>
            </a:endParaRPr>
          </a:p>
        </p:txBody>
      </p:sp>
      <p:sp>
        <p:nvSpPr>
          <p:cNvPr id="9" name="object 9"/>
          <p:cNvSpPr txBox="1"/>
          <p:nvPr/>
        </p:nvSpPr>
        <p:spPr>
          <a:xfrm>
            <a:off x="3867340" y="2124937"/>
            <a:ext cx="4617460" cy="814220"/>
          </a:xfrm>
          <a:prstGeom prst="rect">
            <a:avLst/>
          </a:prstGeom>
        </p:spPr>
        <p:txBody>
          <a:bodyPr vert="horz" wrap="square" lIns="0" tIns="8659" rIns="0" bIns="0" rtlCol="0">
            <a:spAutoFit/>
          </a:bodyPr>
          <a:lstStyle/>
          <a:p>
            <a:pPr marL="36367" marR="29440" indent="-2165" defTabSz="623446">
              <a:lnSpc>
                <a:spcPct val="116900"/>
              </a:lnSpc>
              <a:spcBef>
                <a:spcPts val="68"/>
              </a:spcBef>
            </a:pPr>
            <a:r>
              <a:rPr sz="1261" spc="-44" dirty="0">
                <a:solidFill>
                  <a:srgbClr val="626262"/>
                </a:solidFill>
                <a:latin typeface="Arial"/>
                <a:cs typeface="Arial"/>
              </a:rPr>
              <a:t>Get</a:t>
            </a:r>
            <a:r>
              <a:rPr sz="1261" spc="31" dirty="0">
                <a:solidFill>
                  <a:srgbClr val="626262"/>
                </a:solidFill>
                <a:latin typeface="Arial"/>
                <a:cs typeface="Arial"/>
              </a:rPr>
              <a:t> </a:t>
            </a:r>
            <a:r>
              <a:rPr sz="1261" spc="-58" dirty="0">
                <a:solidFill>
                  <a:srgbClr val="626262"/>
                </a:solidFill>
                <a:latin typeface="Arial"/>
                <a:cs typeface="Arial"/>
              </a:rPr>
              <a:t>resilient</a:t>
            </a:r>
            <a:r>
              <a:rPr sz="1261" spc="116" dirty="0">
                <a:solidFill>
                  <a:srgbClr val="626262"/>
                </a:solidFill>
                <a:latin typeface="Arial"/>
                <a:cs typeface="Arial"/>
              </a:rPr>
              <a:t> </a:t>
            </a:r>
            <a:r>
              <a:rPr sz="1261" spc="-31" dirty="0">
                <a:solidFill>
                  <a:srgbClr val="626262"/>
                </a:solidFill>
                <a:latin typeface="Arial"/>
                <a:cs typeface="Arial"/>
              </a:rPr>
              <a:t>backup</a:t>
            </a:r>
            <a:r>
              <a:rPr sz="1261" spc="51" dirty="0">
                <a:solidFill>
                  <a:srgbClr val="626262"/>
                </a:solidFill>
                <a:latin typeface="Arial"/>
                <a:cs typeface="Arial"/>
              </a:rPr>
              <a:t> </a:t>
            </a:r>
            <a:r>
              <a:rPr sz="1261" spc="-37" dirty="0">
                <a:solidFill>
                  <a:srgbClr val="626262"/>
                </a:solidFill>
                <a:latin typeface="Arial"/>
                <a:cs typeface="Arial"/>
              </a:rPr>
              <a:t>power</a:t>
            </a:r>
            <a:r>
              <a:rPr sz="1261" spc="41" dirty="0">
                <a:solidFill>
                  <a:srgbClr val="626262"/>
                </a:solidFill>
                <a:latin typeface="Arial"/>
                <a:cs typeface="Arial"/>
              </a:rPr>
              <a:t> </a:t>
            </a:r>
            <a:r>
              <a:rPr sz="1261" spc="-44" dirty="0">
                <a:solidFill>
                  <a:srgbClr val="626262"/>
                </a:solidFill>
                <a:latin typeface="Arial"/>
                <a:cs typeface="Arial"/>
              </a:rPr>
              <a:t>and</a:t>
            </a:r>
            <a:r>
              <a:rPr sz="1261" spc="24" dirty="0">
                <a:solidFill>
                  <a:srgbClr val="626262"/>
                </a:solidFill>
                <a:latin typeface="Arial"/>
                <a:cs typeface="Arial"/>
              </a:rPr>
              <a:t> </a:t>
            </a:r>
            <a:r>
              <a:rPr sz="1261" spc="-51" dirty="0">
                <a:solidFill>
                  <a:srgbClr val="626262"/>
                </a:solidFill>
                <a:latin typeface="Arial"/>
                <a:cs typeface="Arial"/>
              </a:rPr>
              <a:t>increase</a:t>
            </a:r>
            <a:r>
              <a:rPr sz="1261" spc="44" dirty="0">
                <a:solidFill>
                  <a:srgbClr val="626262"/>
                </a:solidFill>
                <a:latin typeface="Arial"/>
                <a:cs typeface="Arial"/>
              </a:rPr>
              <a:t> </a:t>
            </a:r>
            <a:r>
              <a:rPr sz="1261" spc="-51" dirty="0">
                <a:solidFill>
                  <a:srgbClr val="626262"/>
                </a:solidFill>
                <a:latin typeface="Arial"/>
                <a:cs typeface="Arial"/>
              </a:rPr>
              <a:t>your</a:t>
            </a:r>
            <a:r>
              <a:rPr sz="1261" spc="17" dirty="0">
                <a:solidFill>
                  <a:srgbClr val="626262"/>
                </a:solidFill>
                <a:latin typeface="Arial"/>
                <a:cs typeface="Arial"/>
              </a:rPr>
              <a:t> </a:t>
            </a:r>
            <a:r>
              <a:rPr sz="1261" spc="-55" dirty="0">
                <a:solidFill>
                  <a:srgbClr val="626262"/>
                </a:solidFill>
                <a:latin typeface="Arial"/>
                <a:cs typeface="Arial"/>
              </a:rPr>
              <a:t>energy</a:t>
            </a:r>
            <a:r>
              <a:rPr sz="1261" spc="44" dirty="0">
                <a:solidFill>
                  <a:srgbClr val="626262"/>
                </a:solidFill>
                <a:latin typeface="Arial"/>
                <a:cs typeface="Arial"/>
              </a:rPr>
              <a:t> </a:t>
            </a:r>
            <a:r>
              <a:rPr sz="1261" spc="-37" dirty="0">
                <a:solidFill>
                  <a:srgbClr val="626262"/>
                </a:solidFill>
                <a:latin typeface="Arial"/>
                <a:cs typeface="Arial"/>
              </a:rPr>
              <a:t>independence </a:t>
            </a:r>
            <a:r>
              <a:rPr sz="1261" spc="-341" dirty="0">
                <a:solidFill>
                  <a:srgbClr val="626262"/>
                </a:solidFill>
                <a:latin typeface="Arial"/>
                <a:cs typeface="Arial"/>
              </a:rPr>
              <a:t> </a:t>
            </a:r>
            <a:r>
              <a:rPr sz="1261" spc="-44" dirty="0">
                <a:solidFill>
                  <a:srgbClr val="626262"/>
                </a:solidFill>
                <a:latin typeface="Arial"/>
                <a:cs typeface="Arial"/>
              </a:rPr>
              <a:t>with</a:t>
            </a:r>
            <a:r>
              <a:rPr sz="1261" spc="7" dirty="0">
                <a:solidFill>
                  <a:srgbClr val="626262"/>
                </a:solidFill>
                <a:latin typeface="Arial"/>
                <a:cs typeface="Arial"/>
              </a:rPr>
              <a:t> </a:t>
            </a:r>
            <a:r>
              <a:rPr sz="1261" spc="-44" dirty="0">
                <a:solidFill>
                  <a:srgbClr val="626262"/>
                </a:solidFill>
                <a:latin typeface="Arial"/>
                <a:cs typeface="Arial"/>
              </a:rPr>
              <a:t>our</a:t>
            </a:r>
            <a:r>
              <a:rPr sz="1261" dirty="0">
                <a:solidFill>
                  <a:srgbClr val="626262"/>
                </a:solidFill>
                <a:latin typeface="Arial"/>
                <a:cs typeface="Arial"/>
              </a:rPr>
              <a:t> </a:t>
            </a:r>
            <a:r>
              <a:rPr sz="1261" spc="-55" dirty="0">
                <a:solidFill>
                  <a:srgbClr val="626262"/>
                </a:solidFill>
                <a:latin typeface="Arial"/>
                <a:cs typeface="Arial"/>
              </a:rPr>
              <a:t>Sunnova</a:t>
            </a:r>
            <a:r>
              <a:rPr sz="1261" spc="48" dirty="0">
                <a:solidFill>
                  <a:srgbClr val="626262"/>
                </a:solidFill>
                <a:latin typeface="Arial"/>
                <a:cs typeface="Arial"/>
              </a:rPr>
              <a:t> </a:t>
            </a:r>
            <a:r>
              <a:rPr sz="1261" spc="-14" dirty="0">
                <a:solidFill>
                  <a:srgbClr val="626262"/>
                </a:solidFill>
                <a:latin typeface="Arial"/>
                <a:cs typeface="Arial"/>
              </a:rPr>
              <a:t>SunSafe</a:t>
            </a:r>
            <a:r>
              <a:rPr sz="1261" spc="-14" dirty="0">
                <a:solidFill>
                  <a:srgbClr val="858585"/>
                </a:solidFill>
                <a:latin typeface="Arial"/>
                <a:cs typeface="Arial"/>
              </a:rPr>
              <a:t>®</a:t>
            </a:r>
            <a:r>
              <a:rPr sz="1261" spc="-14" dirty="0">
                <a:solidFill>
                  <a:srgbClr val="626262"/>
                </a:solidFill>
                <a:latin typeface="Arial"/>
                <a:cs typeface="Arial"/>
              </a:rPr>
              <a:t>solar+</a:t>
            </a:r>
            <a:r>
              <a:rPr sz="1261" spc="41" dirty="0">
                <a:solidFill>
                  <a:srgbClr val="626262"/>
                </a:solidFill>
                <a:latin typeface="Arial"/>
                <a:cs typeface="Arial"/>
              </a:rPr>
              <a:t> </a:t>
            </a:r>
            <a:r>
              <a:rPr sz="1261" spc="-48" dirty="0">
                <a:solidFill>
                  <a:srgbClr val="626262"/>
                </a:solidFill>
                <a:latin typeface="Arial"/>
                <a:cs typeface="Arial"/>
              </a:rPr>
              <a:t>battery</a:t>
            </a:r>
            <a:r>
              <a:rPr sz="1261" spc="72" dirty="0">
                <a:solidFill>
                  <a:srgbClr val="626262"/>
                </a:solidFill>
                <a:latin typeface="Arial"/>
                <a:cs typeface="Arial"/>
              </a:rPr>
              <a:t> </a:t>
            </a:r>
            <a:r>
              <a:rPr sz="1261" spc="-48" dirty="0">
                <a:solidFill>
                  <a:srgbClr val="626262"/>
                </a:solidFill>
                <a:latin typeface="Arial"/>
                <a:cs typeface="Arial"/>
              </a:rPr>
              <a:t>storage</a:t>
            </a:r>
            <a:r>
              <a:rPr sz="1261" spc="78" dirty="0">
                <a:solidFill>
                  <a:srgbClr val="626262"/>
                </a:solidFill>
                <a:latin typeface="Arial"/>
                <a:cs typeface="Arial"/>
              </a:rPr>
              <a:t> </a:t>
            </a:r>
            <a:r>
              <a:rPr sz="1261" spc="-20" dirty="0">
                <a:solidFill>
                  <a:srgbClr val="626262"/>
                </a:solidFill>
                <a:latin typeface="Arial"/>
                <a:cs typeface="Arial"/>
              </a:rPr>
              <a:t>service.</a:t>
            </a:r>
            <a:r>
              <a:rPr sz="1074" spc="-30" baseline="31746" dirty="0">
                <a:solidFill>
                  <a:srgbClr val="626262"/>
                </a:solidFill>
                <a:latin typeface="Arial"/>
                <a:cs typeface="Arial"/>
              </a:rPr>
              <a:t>1</a:t>
            </a:r>
            <a:endParaRPr sz="1074" baseline="31746">
              <a:solidFill>
                <a:prstClr val="black"/>
              </a:solidFill>
              <a:latin typeface="Arial"/>
              <a:cs typeface="Arial"/>
            </a:endParaRPr>
          </a:p>
          <a:p>
            <a:pPr defTabSz="623446">
              <a:spcBef>
                <a:spcPts val="27"/>
              </a:spcBef>
            </a:pPr>
            <a:endParaRPr sz="1364">
              <a:solidFill>
                <a:prstClr val="black"/>
              </a:solidFill>
              <a:latin typeface="Arial"/>
              <a:cs typeface="Arial"/>
            </a:endParaRPr>
          </a:p>
          <a:p>
            <a:pPr marL="34202" defTabSz="623446"/>
            <a:r>
              <a:rPr sz="920" b="1" spc="51" dirty="0">
                <a:solidFill>
                  <a:srgbClr val="FD8201"/>
                </a:solidFill>
                <a:latin typeface="Arial"/>
                <a:cs typeface="Arial"/>
              </a:rPr>
              <a:t>The</a:t>
            </a:r>
            <a:r>
              <a:rPr sz="920" b="1" spc="-24" dirty="0">
                <a:solidFill>
                  <a:srgbClr val="FD8201"/>
                </a:solidFill>
                <a:latin typeface="Arial"/>
                <a:cs typeface="Arial"/>
              </a:rPr>
              <a:t> </a:t>
            </a:r>
            <a:r>
              <a:rPr sz="920" b="1" spc="17" dirty="0">
                <a:solidFill>
                  <a:srgbClr val="FD8201"/>
                </a:solidFill>
                <a:latin typeface="Arial"/>
                <a:cs typeface="Arial"/>
              </a:rPr>
              <a:t>Sunnova</a:t>
            </a:r>
            <a:r>
              <a:rPr sz="920" b="1" spc="75" dirty="0">
                <a:solidFill>
                  <a:srgbClr val="FD8201"/>
                </a:solidFill>
                <a:latin typeface="Arial"/>
                <a:cs typeface="Arial"/>
              </a:rPr>
              <a:t> </a:t>
            </a:r>
            <a:r>
              <a:rPr sz="920" b="1" spc="-10" dirty="0">
                <a:solidFill>
                  <a:srgbClr val="FD8201"/>
                </a:solidFill>
                <a:latin typeface="Arial"/>
                <a:cs typeface="Arial"/>
              </a:rPr>
              <a:t>SunSafe®</a:t>
            </a:r>
            <a:r>
              <a:rPr sz="920" b="1" spc="-24" dirty="0">
                <a:solidFill>
                  <a:srgbClr val="FD8201"/>
                </a:solidFill>
                <a:latin typeface="Arial"/>
                <a:cs typeface="Arial"/>
              </a:rPr>
              <a:t> </a:t>
            </a:r>
            <a:r>
              <a:rPr sz="920" b="1" spc="27" dirty="0">
                <a:solidFill>
                  <a:srgbClr val="FD8201"/>
                </a:solidFill>
                <a:latin typeface="Arial"/>
                <a:cs typeface="Arial"/>
              </a:rPr>
              <a:t>Advantage</a:t>
            </a:r>
            <a:endParaRPr sz="920">
              <a:solidFill>
                <a:prstClr val="black"/>
              </a:solidFill>
              <a:latin typeface="Arial"/>
              <a:cs typeface="Arial"/>
            </a:endParaRPr>
          </a:p>
        </p:txBody>
      </p:sp>
      <p:sp>
        <p:nvSpPr>
          <p:cNvPr id="10" name="object 10"/>
          <p:cNvSpPr txBox="1"/>
          <p:nvPr/>
        </p:nvSpPr>
        <p:spPr>
          <a:xfrm>
            <a:off x="4627156" y="3072023"/>
            <a:ext cx="3278332" cy="1860399"/>
          </a:xfrm>
          <a:prstGeom prst="rect">
            <a:avLst/>
          </a:prstGeom>
        </p:spPr>
        <p:txBody>
          <a:bodyPr vert="horz" wrap="square" lIns="0" tIns="20782" rIns="0" bIns="0" rtlCol="0">
            <a:spAutoFit/>
          </a:bodyPr>
          <a:lstStyle/>
          <a:p>
            <a:pPr marL="34635" defTabSz="623446">
              <a:spcBef>
                <a:spcPts val="164"/>
              </a:spcBef>
            </a:pPr>
            <a:r>
              <a:rPr sz="682" b="1" spc="-133" dirty="0">
                <a:solidFill>
                  <a:srgbClr val="1891AF"/>
                </a:solidFill>
                <a:latin typeface="Arial"/>
                <a:cs typeface="Arial"/>
              </a:rPr>
              <a:t>CREAT</a:t>
            </a:r>
            <a:r>
              <a:rPr sz="682" b="1" spc="-123" dirty="0">
                <a:solidFill>
                  <a:srgbClr val="1891AF"/>
                </a:solidFill>
                <a:latin typeface="Arial"/>
                <a:cs typeface="Arial"/>
              </a:rPr>
              <a:t>E</a:t>
            </a:r>
            <a:r>
              <a:rPr sz="682" b="1" spc="-14" dirty="0">
                <a:solidFill>
                  <a:srgbClr val="1891AF"/>
                </a:solidFill>
                <a:latin typeface="Arial"/>
                <a:cs typeface="Arial"/>
              </a:rPr>
              <a:t> </a:t>
            </a:r>
            <a:r>
              <a:rPr sz="682" b="1" spc="-109" dirty="0">
                <a:solidFill>
                  <a:srgbClr val="1891AF"/>
                </a:solidFill>
                <a:latin typeface="Arial"/>
                <a:cs typeface="Arial"/>
              </a:rPr>
              <a:t>AN</a:t>
            </a:r>
            <a:r>
              <a:rPr sz="682" b="1" spc="-106" dirty="0">
                <a:solidFill>
                  <a:srgbClr val="1891AF"/>
                </a:solidFill>
                <a:latin typeface="Arial"/>
                <a:cs typeface="Arial"/>
              </a:rPr>
              <a:t>D</a:t>
            </a:r>
            <a:r>
              <a:rPr sz="682" b="1" spc="-24" dirty="0">
                <a:solidFill>
                  <a:srgbClr val="1891AF"/>
                </a:solidFill>
                <a:latin typeface="Arial"/>
                <a:cs typeface="Arial"/>
              </a:rPr>
              <a:t> </a:t>
            </a:r>
            <a:r>
              <a:rPr sz="682" b="1" spc="-126" dirty="0">
                <a:solidFill>
                  <a:srgbClr val="1891AF"/>
                </a:solidFill>
                <a:latin typeface="Arial"/>
                <a:cs typeface="Arial"/>
              </a:rPr>
              <a:t>STOR</a:t>
            </a:r>
            <a:r>
              <a:rPr sz="682" b="1" spc="-119" dirty="0">
                <a:solidFill>
                  <a:srgbClr val="1891AF"/>
                </a:solidFill>
                <a:latin typeface="Arial"/>
                <a:cs typeface="Arial"/>
              </a:rPr>
              <a:t>E</a:t>
            </a:r>
            <a:r>
              <a:rPr sz="682" b="1" spc="14" dirty="0">
                <a:solidFill>
                  <a:srgbClr val="1891AF"/>
                </a:solidFill>
                <a:latin typeface="Arial"/>
                <a:cs typeface="Arial"/>
              </a:rPr>
              <a:t> </a:t>
            </a:r>
            <a:r>
              <a:rPr sz="682" b="1" spc="-147" dirty="0">
                <a:solidFill>
                  <a:srgbClr val="1891AF"/>
                </a:solidFill>
                <a:latin typeface="Arial"/>
                <a:cs typeface="Arial"/>
              </a:rPr>
              <a:t>YOU</a:t>
            </a:r>
            <a:r>
              <a:rPr sz="682" b="1" spc="-143" dirty="0">
                <a:solidFill>
                  <a:srgbClr val="1891AF"/>
                </a:solidFill>
                <a:latin typeface="Arial"/>
                <a:cs typeface="Arial"/>
              </a:rPr>
              <a:t>R</a:t>
            </a:r>
            <a:r>
              <a:rPr sz="682" b="1" spc="34" dirty="0">
                <a:solidFill>
                  <a:srgbClr val="1891AF"/>
                </a:solidFill>
                <a:latin typeface="Arial"/>
                <a:cs typeface="Arial"/>
              </a:rPr>
              <a:t> </a:t>
            </a:r>
            <a:r>
              <a:rPr sz="682" b="1" spc="-133" dirty="0">
                <a:solidFill>
                  <a:srgbClr val="1891AF"/>
                </a:solidFill>
                <a:latin typeface="Arial"/>
                <a:cs typeface="Arial"/>
              </a:rPr>
              <a:t>OW</a:t>
            </a:r>
            <a:r>
              <a:rPr sz="682" b="1" spc="-109" dirty="0">
                <a:solidFill>
                  <a:srgbClr val="1891AF"/>
                </a:solidFill>
                <a:latin typeface="Arial"/>
                <a:cs typeface="Arial"/>
              </a:rPr>
              <a:t>N</a:t>
            </a:r>
            <a:r>
              <a:rPr sz="682" b="1" spc="-3" dirty="0">
                <a:solidFill>
                  <a:srgbClr val="1891AF"/>
                </a:solidFill>
                <a:latin typeface="Arial"/>
                <a:cs typeface="Arial"/>
              </a:rPr>
              <a:t> </a:t>
            </a:r>
            <a:r>
              <a:rPr sz="682" b="1" spc="-133" dirty="0">
                <a:solidFill>
                  <a:srgbClr val="1891AF"/>
                </a:solidFill>
                <a:latin typeface="Arial"/>
                <a:cs typeface="Arial"/>
              </a:rPr>
              <a:t>POWER</a:t>
            </a:r>
            <a:endParaRPr sz="682">
              <a:solidFill>
                <a:prstClr val="black"/>
              </a:solidFill>
              <a:latin typeface="Arial"/>
              <a:cs typeface="Arial"/>
            </a:endParaRPr>
          </a:p>
          <a:p>
            <a:pPr marL="36367" marR="12122" indent="-3031" defTabSz="623446">
              <a:lnSpc>
                <a:spcPts val="852"/>
              </a:lnSpc>
              <a:spcBef>
                <a:spcPts val="17"/>
              </a:spcBef>
            </a:pPr>
            <a:r>
              <a:rPr sz="614" spc="7" dirty="0">
                <a:solidFill>
                  <a:srgbClr val="424241"/>
                </a:solidFill>
                <a:latin typeface="Arial"/>
                <a:cs typeface="Arial"/>
              </a:rPr>
              <a:t>Increase</a:t>
            </a:r>
            <a:r>
              <a:rPr sz="614" spc="17" dirty="0">
                <a:solidFill>
                  <a:srgbClr val="424241"/>
                </a:solidFill>
                <a:latin typeface="Arial"/>
                <a:cs typeface="Arial"/>
              </a:rPr>
              <a:t> your</a:t>
            </a:r>
            <a:r>
              <a:rPr sz="614" spc="41" dirty="0">
                <a:solidFill>
                  <a:srgbClr val="424241"/>
                </a:solidFill>
                <a:latin typeface="Arial"/>
                <a:cs typeface="Arial"/>
              </a:rPr>
              <a:t> </a:t>
            </a:r>
            <a:r>
              <a:rPr sz="614" spc="3" dirty="0">
                <a:solidFill>
                  <a:srgbClr val="424241"/>
                </a:solidFill>
                <a:latin typeface="Arial"/>
                <a:cs typeface="Arial"/>
              </a:rPr>
              <a:t>energy</a:t>
            </a:r>
            <a:r>
              <a:rPr sz="614" spc="44" dirty="0">
                <a:solidFill>
                  <a:srgbClr val="424241"/>
                </a:solidFill>
                <a:latin typeface="Arial"/>
                <a:cs typeface="Arial"/>
              </a:rPr>
              <a:t> </a:t>
            </a:r>
            <a:r>
              <a:rPr sz="614" spc="14" dirty="0">
                <a:solidFill>
                  <a:srgbClr val="424241"/>
                </a:solidFill>
                <a:latin typeface="Arial"/>
                <a:cs typeface="Arial"/>
              </a:rPr>
              <a:t>independence</a:t>
            </a:r>
            <a:r>
              <a:rPr sz="614" spc="51" dirty="0">
                <a:solidFill>
                  <a:srgbClr val="424241"/>
                </a:solidFill>
                <a:latin typeface="Arial"/>
                <a:cs typeface="Arial"/>
              </a:rPr>
              <a:t> </a:t>
            </a:r>
            <a:r>
              <a:rPr sz="614" spc="20" dirty="0">
                <a:solidFill>
                  <a:srgbClr val="424241"/>
                </a:solidFill>
                <a:latin typeface="Arial"/>
                <a:cs typeface="Arial"/>
              </a:rPr>
              <a:t>by </a:t>
            </a:r>
            <a:r>
              <a:rPr sz="614" spc="17" dirty="0">
                <a:solidFill>
                  <a:srgbClr val="424241"/>
                </a:solidFill>
                <a:latin typeface="Arial"/>
                <a:cs typeface="Arial"/>
              </a:rPr>
              <a:t>producing</a:t>
            </a:r>
            <a:r>
              <a:rPr sz="614" spc="61" dirty="0">
                <a:solidFill>
                  <a:srgbClr val="424241"/>
                </a:solidFill>
                <a:latin typeface="Arial"/>
                <a:cs typeface="Arial"/>
              </a:rPr>
              <a:t> </a:t>
            </a:r>
            <a:r>
              <a:rPr sz="614" spc="7" dirty="0">
                <a:solidFill>
                  <a:srgbClr val="424241"/>
                </a:solidFill>
                <a:latin typeface="Arial"/>
                <a:cs typeface="Arial"/>
              </a:rPr>
              <a:t>solar</a:t>
            </a:r>
            <a:r>
              <a:rPr sz="614" spc="61" dirty="0">
                <a:solidFill>
                  <a:srgbClr val="424241"/>
                </a:solidFill>
                <a:latin typeface="Arial"/>
                <a:cs typeface="Arial"/>
              </a:rPr>
              <a:t> </a:t>
            </a:r>
            <a:r>
              <a:rPr sz="614" spc="3" dirty="0">
                <a:solidFill>
                  <a:srgbClr val="424241"/>
                </a:solidFill>
                <a:latin typeface="Arial"/>
                <a:cs typeface="Arial"/>
              </a:rPr>
              <a:t>energy</a:t>
            </a:r>
            <a:r>
              <a:rPr sz="614" spc="41" dirty="0">
                <a:solidFill>
                  <a:srgbClr val="424241"/>
                </a:solidFill>
                <a:latin typeface="Arial"/>
                <a:cs typeface="Arial"/>
              </a:rPr>
              <a:t> </a:t>
            </a:r>
            <a:r>
              <a:rPr sz="614" spc="3" dirty="0">
                <a:solidFill>
                  <a:srgbClr val="424241"/>
                </a:solidFill>
                <a:latin typeface="Arial"/>
                <a:cs typeface="Arial"/>
              </a:rPr>
              <a:t>to</a:t>
            </a:r>
            <a:r>
              <a:rPr sz="614" spc="82" dirty="0">
                <a:solidFill>
                  <a:srgbClr val="424241"/>
                </a:solidFill>
                <a:latin typeface="Arial"/>
                <a:cs typeface="Arial"/>
              </a:rPr>
              <a:t> </a:t>
            </a:r>
            <a:r>
              <a:rPr sz="614" spc="17" dirty="0">
                <a:solidFill>
                  <a:srgbClr val="424241"/>
                </a:solidFill>
                <a:latin typeface="Arial"/>
                <a:cs typeface="Arial"/>
              </a:rPr>
              <a:t>power</a:t>
            </a:r>
            <a:r>
              <a:rPr sz="614" spc="37" dirty="0">
                <a:solidFill>
                  <a:srgbClr val="424241"/>
                </a:solidFill>
                <a:latin typeface="Arial"/>
                <a:cs typeface="Arial"/>
              </a:rPr>
              <a:t> </a:t>
            </a:r>
            <a:r>
              <a:rPr sz="614" spc="10" dirty="0">
                <a:solidFill>
                  <a:srgbClr val="424241"/>
                </a:solidFill>
                <a:latin typeface="Arial"/>
                <a:cs typeface="Arial"/>
              </a:rPr>
              <a:t>your</a:t>
            </a:r>
            <a:r>
              <a:rPr sz="614" spc="31" dirty="0">
                <a:solidFill>
                  <a:srgbClr val="424241"/>
                </a:solidFill>
                <a:latin typeface="Arial"/>
                <a:cs typeface="Arial"/>
              </a:rPr>
              <a:t> </a:t>
            </a:r>
            <a:r>
              <a:rPr sz="614" spc="24" dirty="0">
                <a:solidFill>
                  <a:srgbClr val="424241"/>
                </a:solidFill>
                <a:latin typeface="Arial"/>
                <a:cs typeface="Arial"/>
              </a:rPr>
              <a:t>home </a:t>
            </a:r>
            <a:r>
              <a:rPr sz="614" spc="17" dirty="0">
                <a:solidFill>
                  <a:srgbClr val="424241"/>
                </a:solidFill>
                <a:latin typeface="Arial"/>
                <a:cs typeface="Arial"/>
              </a:rPr>
              <a:t>and </a:t>
            </a:r>
            <a:r>
              <a:rPr sz="614" spc="20" dirty="0">
                <a:solidFill>
                  <a:srgbClr val="424241"/>
                </a:solidFill>
                <a:latin typeface="Arial"/>
                <a:cs typeface="Arial"/>
              </a:rPr>
              <a:t> </a:t>
            </a:r>
            <a:r>
              <a:rPr sz="614" spc="14" dirty="0">
                <a:solidFill>
                  <a:srgbClr val="424241"/>
                </a:solidFill>
                <a:latin typeface="Arial"/>
                <a:cs typeface="Arial"/>
              </a:rPr>
              <a:t>storing</a:t>
            </a:r>
            <a:r>
              <a:rPr sz="614" spc="61" dirty="0">
                <a:solidFill>
                  <a:srgbClr val="424241"/>
                </a:solidFill>
                <a:latin typeface="Arial"/>
                <a:cs typeface="Arial"/>
              </a:rPr>
              <a:t> </a:t>
            </a:r>
            <a:r>
              <a:rPr sz="614" spc="7" dirty="0">
                <a:solidFill>
                  <a:srgbClr val="424241"/>
                </a:solidFill>
                <a:latin typeface="Arial"/>
                <a:cs typeface="Arial"/>
              </a:rPr>
              <a:t>excess</a:t>
            </a:r>
            <a:r>
              <a:rPr sz="614" spc="55" dirty="0">
                <a:solidFill>
                  <a:srgbClr val="424241"/>
                </a:solidFill>
                <a:latin typeface="Arial"/>
                <a:cs typeface="Arial"/>
              </a:rPr>
              <a:t> </a:t>
            </a:r>
            <a:r>
              <a:rPr sz="614" spc="7" dirty="0">
                <a:solidFill>
                  <a:srgbClr val="424241"/>
                </a:solidFill>
                <a:latin typeface="Arial"/>
                <a:cs typeface="Arial"/>
              </a:rPr>
              <a:t>energy</a:t>
            </a:r>
            <a:r>
              <a:rPr sz="614" spc="37" dirty="0">
                <a:solidFill>
                  <a:srgbClr val="424241"/>
                </a:solidFill>
                <a:latin typeface="Arial"/>
                <a:cs typeface="Arial"/>
              </a:rPr>
              <a:t> </a:t>
            </a:r>
            <a:r>
              <a:rPr sz="614" spc="10" dirty="0">
                <a:solidFill>
                  <a:srgbClr val="424241"/>
                </a:solidFill>
                <a:latin typeface="Arial"/>
                <a:cs typeface="Arial"/>
              </a:rPr>
              <a:t>in</a:t>
            </a:r>
            <a:r>
              <a:rPr sz="614" spc="7" dirty="0">
                <a:solidFill>
                  <a:srgbClr val="424241"/>
                </a:solidFill>
                <a:latin typeface="Arial"/>
                <a:cs typeface="Arial"/>
              </a:rPr>
              <a:t> </a:t>
            </a:r>
            <a:r>
              <a:rPr sz="614" spc="10" dirty="0">
                <a:solidFill>
                  <a:srgbClr val="424241"/>
                </a:solidFill>
                <a:latin typeface="Arial"/>
                <a:cs typeface="Arial"/>
              </a:rPr>
              <a:t>your</a:t>
            </a:r>
            <a:r>
              <a:rPr sz="614" spc="44" dirty="0">
                <a:solidFill>
                  <a:srgbClr val="424241"/>
                </a:solidFill>
                <a:latin typeface="Arial"/>
                <a:cs typeface="Arial"/>
              </a:rPr>
              <a:t> </a:t>
            </a:r>
            <a:r>
              <a:rPr sz="614" spc="14" dirty="0">
                <a:solidFill>
                  <a:srgbClr val="424241"/>
                </a:solidFill>
                <a:latin typeface="Arial"/>
                <a:cs typeface="Arial"/>
              </a:rPr>
              <a:t>battery</a:t>
            </a:r>
            <a:r>
              <a:rPr sz="614" spc="51" dirty="0">
                <a:solidFill>
                  <a:srgbClr val="424241"/>
                </a:solidFill>
                <a:latin typeface="Arial"/>
                <a:cs typeface="Arial"/>
              </a:rPr>
              <a:t> </a:t>
            </a:r>
            <a:r>
              <a:rPr sz="614" spc="14" dirty="0">
                <a:solidFill>
                  <a:srgbClr val="424241"/>
                </a:solidFill>
                <a:latin typeface="Arial"/>
                <a:cs typeface="Arial"/>
              </a:rPr>
              <a:t>for</a:t>
            </a:r>
            <a:r>
              <a:rPr sz="614" spc="27" dirty="0">
                <a:solidFill>
                  <a:srgbClr val="424241"/>
                </a:solidFill>
                <a:latin typeface="Arial"/>
                <a:cs typeface="Arial"/>
              </a:rPr>
              <a:t> </a:t>
            </a:r>
            <a:r>
              <a:rPr sz="614" spc="10" dirty="0">
                <a:solidFill>
                  <a:srgbClr val="424241"/>
                </a:solidFill>
                <a:latin typeface="Arial"/>
                <a:cs typeface="Arial"/>
              </a:rPr>
              <a:t>later</a:t>
            </a:r>
            <a:r>
              <a:rPr sz="614" spc="10" dirty="0">
                <a:solidFill>
                  <a:srgbClr val="626262"/>
                </a:solidFill>
                <a:latin typeface="Arial"/>
                <a:cs typeface="Arial"/>
              </a:rPr>
              <a:t>.</a:t>
            </a:r>
            <a:endParaRPr sz="614">
              <a:solidFill>
                <a:prstClr val="black"/>
              </a:solidFill>
              <a:latin typeface="Arial"/>
              <a:cs typeface="Arial"/>
            </a:endParaRPr>
          </a:p>
          <a:p>
            <a:pPr defTabSz="623446"/>
            <a:endParaRPr sz="682">
              <a:solidFill>
                <a:prstClr val="black"/>
              </a:solidFill>
              <a:latin typeface="Arial"/>
              <a:cs typeface="Arial"/>
            </a:endParaRPr>
          </a:p>
          <a:p>
            <a:pPr defTabSz="623446">
              <a:spcBef>
                <a:spcPts val="14"/>
              </a:spcBef>
            </a:pPr>
            <a:endParaRPr sz="716">
              <a:solidFill>
                <a:prstClr val="black"/>
              </a:solidFill>
              <a:latin typeface="Arial"/>
              <a:cs typeface="Arial"/>
            </a:endParaRPr>
          </a:p>
          <a:p>
            <a:pPr marL="34635" defTabSz="623446"/>
            <a:r>
              <a:rPr sz="682" b="1" spc="-136" dirty="0">
                <a:solidFill>
                  <a:srgbClr val="1891AF"/>
                </a:solidFill>
                <a:latin typeface="Arial"/>
                <a:cs typeface="Arial"/>
              </a:rPr>
              <a:t>TAK</a:t>
            </a:r>
            <a:r>
              <a:rPr sz="682" b="1" spc="-130" dirty="0">
                <a:solidFill>
                  <a:srgbClr val="1891AF"/>
                </a:solidFill>
                <a:latin typeface="Arial"/>
                <a:cs typeface="Arial"/>
              </a:rPr>
              <a:t>E</a:t>
            </a:r>
            <a:r>
              <a:rPr sz="682" b="1" spc="10" dirty="0">
                <a:solidFill>
                  <a:srgbClr val="1891AF"/>
                </a:solidFill>
                <a:latin typeface="Arial"/>
                <a:cs typeface="Arial"/>
              </a:rPr>
              <a:t> </a:t>
            </a:r>
            <a:r>
              <a:rPr sz="682" b="1" spc="-126" dirty="0">
                <a:solidFill>
                  <a:srgbClr val="1891AF"/>
                </a:solidFill>
                <a:latin typeface="Arial"/>
                <a:cs typeface="Arial"/>
              </a:rPr>
              <a:t>CONTRO</a:t>
            </a:r>
            <a:r>
              <a:rPr sz="682" b="1" spc="-106" dirty="0">
                <a:solidFill>
                  <a:srgbClr val="1891AF"/>
                </a:solidFill>
                <a:latin typeface="Arial"/>
                <a:cs typeface="Arial"/>
              </a:rPr>
              <a:t>L</a:t>
            </a:r>
            <a:r>
              <a:rPr sz="682" b="1" spc="17" dirty="0">
                <a:solidFill>
                  <a:srgbClr val="1891AF"/>
                </a:solidFill>
                <a:latin typeface="Arial"/>
                <a:cs typeface="Arial"/>
              </a:rPr>
              <a:t> </a:t>
            </a:r>
            <a:r>
              <a:rPr sz="682" b="1" spc="-133" dirty="0">
                <a:solidFill>
                  <a:srgbClr val="1891AF"/>
                </a:solidFill>
                <a:latin typeface="Arial"/>
                <a:cs typeface="Arial"/>
              </a:rPr>
              <a:t>O</a:t>
            </a:r>
            <a:r>
              <a:rPr sz="682" b="1" spc="-102" dirty="0">
                <a:solidFill>
                  <a:srgbClr val="1891AF"/>
                </a:solidFill>
                <a:latin typeface="Arial"/>
                <a:cs typeface="Arial"/>
              </a:rPr>
              <a:t>F</a:t>
            </a:r>
            <a:r>
              <a:rPr sz="682" b="1" spc="-44" dirty="0">
                <a:solidFill>
                  <a:srgbClr val="1891AF"/>
                </a:solidFill>
                <a:latin typeface="Arial"/>
                <a:cs typeface="Arial"/>
              </a:rPr>
              <a:t> </a:t>
            </a:r>
            <a:r>
              <a:rPr sz="682" b="1" spc="-143" dirty="0">
                <a:solidFill>
                  <a:srgbClr val="1891AF"/>
                </a:solidFill>
                <a:latin typeface="Arial"/>
                <a:cs typeface="Arial"/>
              </a:rPr>
              <a:t>YOU</a:t>
            </a:r>
            <a:r>
              <a:rPr sz="682" b="1" spc="-139" dirty="0">
                <a:solidFill>
                  <a:srgbClr val="1891AF"/>
                </a:solidFill>
                <a:latin typeface="Arial"/>
                <a:cs typeface="Arial"/>
              </a:rPr>
              <a:t>R</a:t>
            </a:r>
            <a:r>
              <a:rPr sz="682" b="1" spc="27" dirty="0">
                <a:solidFill>
                  <a:srgbClr val="1891AF"/>
                </a:solidFill>
                <a:latin typeface="Arial"/>
                <a:cs typeface="Arial"/>
              </a:rPr>
              <a:t> </a:t>
            </a:r>
            <a:r>
              <a:rPr sz="682" b="1" spc="-130" dirty="0">
                <a:solidFill>
                  <a:srgbClr val="1891AF"/>
                </a:solidFill>
                <a:latin typeface="Arial"/>
                <a:cs typeface="Arial"/>
              </a:rPr>
              <a:t>ENERG</a:t>
            </a:r>
            <a:r>
              <a:rPr sz="682" b="1" spc="-119" dirty="0">
                <a:solidFill>
                  <a:srgbClr val="1891AF"/>
                </a:solidFill>
                <a:latin typeface="Arial"/>
                <a:cs typeface="Arial"/>
              </a:rPr>
              <a:t>Y</a:t>
            </a:r>
            <a:r>
              <a:rPr sz="682" b="1" spc="37" dirty="0">
                <a:solidFill>
                  <a:srgbClr val="1891AF"/>
                </a:solidFill>
                <a:latin typeface="Arial"/>
                <a:cs typeface="Arial"/>
              </a:rPr>
              <a:t> </a:t>
            </a:r>
            <a:r>
              <a:rPr sz="682" b="1" spc="-123" dirty="0">
                <a:solidFill>
                  <a:srgbClr val="1891AF"/>
                </a:solidFill>
                <a:latin typeface="Arial"/>
                <a:cs typeface="Arial"/>
              </a:rPr>
              <a:t>COSTS</a:t>
            </a:r>
            <a:endParaRPr sz="682">
              <a:solidFill>
                <a:prstClr val="black"/>
              </a:solidFill>
              <a:latin typeface="Arial"/>
              <a:cs typeface="Arial"/>
            </a:endParaRPr>
          </a:p>
          <a:p>
            <a:pPr marL="35502" marR="67973" indent="-1299" defTabSz="623446">
              <a:lnSpc>
                <a:spcPts val="852"/>
              </a:lnSpc>
              <a:spcBef>
                <a:spcPts val="17"/>
              </a:spcBef>
            </a:pPr>
            <a:r>
              <a:rPr sz="614" spc="14" dirty="0">
                <a:solidFill>
                  <a:srgbClr val="424241"/>
                </a:solidFill>
                <a:latin typeface="Arial"/>
                <a:cs typeface="Arial"/>
              </a:rPr>
              <a:t>Protect</a:t>
            </a:r>
            <a:r>
              <a:rPr sz="614" spc="51" dirty="0">
                <a:solidFill>
                  <a:srgbClr val="424241"/>
                </a:solidFill>
                <a:latin typeface="Arial"/>
                <a:cs typeface="Arial"/>
              </a:rPr>
              <a:t> </a:t>
            </a:r>
            <a:r>
              <a:rPr sz="614" spc="7" dirty="0">
                <a:solidFill>
                  <a:srgbClr val="424241"/>
                </a:solidFill>
                <a:latin typeface="Arial"/>
                <a:cs typeface="Arial"/>
              </a:rPr>
              <a:t>yourself</a:t>
            </a:r>
            <a:r>
              <a:rPr sz="614" spc="102" dirty="0">
                <a:solidFill>
                  <a:srgbClr val="424241"/>
                </a:solidFill>
                <a:latin typeface="Arial"/>
                <a:cs typeface="Arial"/>
              </a:rPr>
              <a:t> </a:t>
            </a:r>
            <a:r>
              <a:rPr sz="614" spc="10" dirty="0">
                <a:solidFill>
                  <a:srgbClr val="424241"/>
                </a:solidFill>
                <a:latin typeface="Arial"/>
                <a:cs typeface="Arial"/>
              </a:rPr>
              <a:t>from</a:t>
            </a:r>
            <a:r>
              <a:rPr sz="614" spc="17" dirty="0">
                <a:solidFill>
                  <a:srgbClr val="424241"/>
                </a:solidFill>
                <a:latin typeface="Arial"/>
                <a:cs typeface="Arial"/>
              </a:rPr>
              <a:t> rising</a:t>
            </a:r>
            <a:r>
              <a:rPr sz="614" spc="20" dirty="0">
                <a:solidFill>
                  <a:srgbClr val="424241"/>
                </a:solidFill>
                <a:latin typeface="Arial"/>
                <a:cs typeface="Arial"/>
              </a:rPr>
              <a:t> </a:t>
            </a:r>
            <a:r>
              <a:rPr sz="614" spc="10" dirty="0">
                <a:solidFill>
                  <a:srgbClr val="424241"/>
                </a:solidFill>
                <a:latin typeface="Arial"/>
                <a:cs typeface="Arial"/>
              </a:rPr>
              <a:t>utility</a:t>
            </a:r>
            <a:r>
              <a:rPr sz="614" spc="44" dirty="0">
                <a:solidFill>
                  <a:srgbClr val="424241"/>
                </a:solidFill>
                <a:latin typeface="Arial"/>
                <a:cs typeface="Arial"/>
              </a:rPr>
              <a:t> </a:t>
            </a:r>
            <a:r>
              <a:rPr sz="614" spc="20" dirty="0">
                <a:solidFill>
                  <a:srgbClr val="424241"/>
                </a:solidFill>
                <a:latin typeface="Arial"/>
                <a:cs typeface="Arial"/>
              </a:rPr>
              <a:t>rates</a:t>
            </a:r>
            <a:r>
              <a:rPr sz="614" spc="20" dirty="0">
                <a:solidFill>
                  <a:srgbClr val="626262"/>
                </a:solidFill>
                <a:latin typeface="Arial"/>
                <a:cs typeface="Arial"/>
              </a:rPr>
              <a:t>.</a:t>
            </a:r>
            <a:r>
              <a:rPr sz="614" spc="-27" dirty="0">
                <a:solidFill>
                  <a:srgbClr val="626262"/>
                </a:solidFill>
                <a:latin typeface="Arial"/>
                <a:cs typeface="Arial"/>
              </a:rPr>
              <a:t> </a:t>
            </a:r>
            <a:r>
              <a:rPr sz="614" spc="-10" dirty="0">
                <a:solidFill>
                  <a:srgbClr val="424241"/>
                </a:solidFill>
                <a:latin typeface="Arial"/>
                <a:cs typeface="Arial"/>
              </a:rPr>
              <a:t>You</a:t>
            </a:r>
            <a:r>
              <a:rPr sz="614" spc="37" dirty="0">
                <a:solidFill>
                  <a:srgbClr val="424241"/>
                </a:solidFill>
                <a:latin typeface="Arial"/>
                <a:cs typeface="Arial"/>
              </a:rPr>
              <a:t> </a:t>
            </a:r>
            <a:r>
              <a:rPr sz="614" spc="20" dirty="0">
                <a:solidFill>
                  <a:srgbClr val="424241"/>
                </a:solidFill>
                <a:latin typeface="Arial"/>
                <a:cs typeface="Arial"/>
              </a:rPr>
              <a:t>can</a:t>
            </a:r>
            <a:r>
              <a:rPr sz="614" spc="20" dirty="0">
                <a:solidFill>
                  <a:srgbClr val="626262"/>
                </a:solidFill>
                <a:latin typeface="Arial"/>
                <a:cs typeface="Arial"/>
              </a:rPr>
              <a:t>'</a:t>
            </a:r>
            <a:r>
              <a:rPr sz="614" spc="20" dirty="0">
                <a:solidFill>
                  <a:srgbClr val="424241"/>
                </a:solidFill>
                <a:latin typeface="Arial"/>
                <a:cs typeface="Arial"/>
              </a:rPr>
              <a:t>t</a:t>
            </a:r>
            <a:r>
              <a:rPr sz="614" spc="55" dirty="0">
                <a:solidFill>
                  <a:srgbClr val="424241"/>
                </a:solidFill>
                <a:latin typeface="Arial"/>
                <a:cs typeface="Arial"/>
              </a:rPr>
              <a:t> </a:t>
            </a:r>
            <a:r>
              <a:rPr sz="614" spc="17" dirty="0">
                <a:solidFill>
                  <a:srgbClr val="424241"/>
                </a:solidFill>
                <a:latin typeface="Arial"/>
                <a:cs typeface="Arial"/>
              </a:rPr>
              <a:t>predict</a:t>
            </a:r>
            <a:r>
              <a:rPr sz="614" spc="61" dirty="0">
                <a:solidFill>
                  <a:srgbClr val="424241"/>
                </a:solidFill>
                <a:latin typeface="Arial"/>
                <a:cs typeface="Arial"/>
              </a:rPr>
              <a:t> </a:t>
            </a:r>
            <a:r>
              <a:rPr sz="614" spc="17" dirty="0">
                <a:solidFill>
                  <a:srgbClr val="424241"/>
                </a:solidFill>
                <a:latin typeface="Arial"/>
                <a:cs typeface="Arial"/>
              </a:rPr>
              <a:t>what</a:t>
            </a:r>
            <a:r>
              <a:rPr sz="614" spc="37" dirty="0">
                <a:solidFill>
                  <a:srgbClr val="424241"/>
                </a:solidFill>
                <a:latin typeface="Arial"/>
                <a:cs typeface="Arial"/>
              </a:rPr>
              <a:t> </a:t>
            </a:r>
            <a:r>
              <a:rPr sz="614" spc="17" dirty="0">
                <a:solidFill>
                  <a:srgbClr val="424241"/>
                </a:solidFill>
                <a:latin typeface="Arial"/>
                <a:cs typeface="Arial"/>
              </a:rPr>
              <a:t>you</a:t>
            </a:r>
            <a:r>
              <a:rPr sz="614" spc="37" dirty="0">
                <a:solidFill>
                  <a:srgbClr val="424241"/>
                </a:solidFill>
                <a:latin typeface="Arial"/>
                <a:cs typeface="Arial"/>
              </a:rPr>
              <a:t> </a:t>
            </a:r>
            <a:r>
              <a:rPr sz="614" spc="10" dirty="0">
                <a:solidFill>
                  <a:srgbClr val="424241"/>
                </a:solidFill>
                <a:latin typeface="Arial"/>
                <a:cs typeface="Arial"/>
              </a:rPr>
              <a:t>will</a:t>
            </a:r>
            <a:r>
              <a:rPr sz="614" spc="14" dirty="0">
                <a:solidFill>
                  <a:srgbClr val="424241"/>
                </a:solidFill>
                <a:latin typeface="Arial"/>
                <a:cs typeface="Arial"/>
              </a:rPr>
              <a:t> </a:t>
            </a:r>
            <a:r>
              <a:rPr sz="614" spc="10" dirty="0">
                <a:solidFill>
                  <a:srgbClr val="424241"/>
                </a:solidFill>
                <a:latin typeface="Arial"/>
                <a:cs typeface="Arial"/>
              </a:rPr>
              <a:t>pay</a:t>
            </a:r>
            <a:r>
              <a:rPr sz="614" spc="27" dirty="0">
                <a:solidFill>
                  <a:srgbClr val="424241"/>
                </a:solidFill>
                <a:latin typeface="Arial"/>
                <a:cs typeface="Arial"/>
              </a:rPr>
              <a:t> </a:t>
            </a:r>
            <a:r>
              <a:rPr sz="614" spc="17" dirty="0">
                <a:solidFill>
                  <a:srgbClr val="424241"/>
                </a:solidFill>
                <a:latin typeface="Arial"/>
                <a:cs typeface="Arial"/>
              </a:rPr>
              <a:t>your</a:t>
            </a:r>
            <a:r>
              <a:rPr sz="614" spc="31" dirty="0">
                <a:solidFill>
                  <a:srgbClr val="424241"/>
                </a:solidFill>
                <a:latin typeface="Arial"/>
                <a:cs typeface="Arial"/>
              </a:rPr>
              <a:t> </a:t>
            </a:r>
            <a:r>
              <a:rPr sz="614" spc="10" dirty="0">
                <a:solidFill>
                  <a:srgbClr val="424241"/>
                </a:solidFill>
                <a:latin typeface="Arial"/>
                <a:cs typeface="Arial"/>
              </a:rPr>
              <a:t>utility, </a:t>
            </a:r>
            <a:r>
              <a:rPr sz="614" spc="-160" dirty="0">
                <a:solidFill>
                  <a:srgbClr val="424241"/>
                </a:solidFill>
                <a:latin typeface="Arial"/>
                <a:cs typeface="Arial"/>
              </a:rPr>
              <a:t> </a:t>
            </a:r>
            <a:r>
              <a:rPr sz="614" spc="20" dirty="0">
                <a:solidFill>
                  <a:srgbClr val="424241"/>
                </a:solidFill>
                <a:latin typeface="Arial"/>
                <a:cs typeface="Arial"/>
              </a:rPr>
              <a:t>but</a:t>
            </a:r>
            <a:r>
              <a:rPr sz="614" spc="24" dirty="0">
                <a:solidFill>
                  <a:srgbClr val="424241"/>
                </a:solidFill>
                <a:latin typeface="Arial"/>
                <a:cs typeface="Arial"/>
              </a:rPr>
              <a:t> </a:t>
            </a:r>
            <a:r>
              <a:rPr sz="614" spc="17" dirty="0">
                <a:solidFill>
                  <a:srgbClr val="424241"/>
                </a:solidFill>
                <a:latin typeface="Arial"/>
                <a:cs typeface="Arial"/>
              </a:rPr>
              <a:t>you</a:t>
            </a:r>
            <a:r>
              <a:rPr sz="614" spc="31" dirty="0">
                <a:solidFill>
                  <a:srgbClr val="424241"/>
                </a:solidFill>
                <a:latin typeface="Arial"/>
                <a:cs typeface="Arial"/>
              </a:rPr>
              <a:t> </a:t>
            </a:r>
            <a:r>
              <a:rPr sz="614" spc="10" dirty="0">
                <a:solidFill>
                  <a:srgbClr val="424241"/>
                </a:solidFill>
                <a:latin typeface="Arial"/>
                <a:cs typeface="Arial"/>
              </a:rPr>
              <a:t>will</a:t>
            </a:r>
            <a:r>
              <a:rPr sz="614" spc="41" dirty="0">
                <a:solidFill>
                  <a:srgbClr val="424241"/>
                </a:solidFill>
                <a:latin typeface="Arial"/>
                <a:cs typeface="Arial"/>
              </a:rPr>
              <a:t> </a:t>
            </a:r>
            <a:r>
              <a:rPr sz="614" spc="7" dirty="0">
                <a:solidFill>
                  <a:srgbClr val="424241"/>
                </a:solidFill>
                <a:latin typeface="Arial"/>
                <a:cs typeface="Arial"/>
              </a:rPr>
              <a:t>always</a:t>
            </a:r>
            <a:r>
              <a:rPr sz="614" spc="37" dirty="0">
                <a:solidFill>
                  <a:srgbClr val="424241"/>
                </a:solidFill>
                <a:latin typeface="Arial"/>
                <a:cs typeface="Arial"/>
              </a:rPr>
              <a:t> </a:t>
            </a:r>
            <a:r>
              <a:rPr sz="614" spc="24" dirty="0">
                <a:solidFill>
                  <a:srgbClr val="424241"/>
                </a:solidFill>
                <a:latin typeface="Arial"/>
                <a:cs typeface="Arial"/>
              </a:rPr>
              <a:t>know</a:t>
            </a:r>
            <a:r>
              <a:rPr sz="614" spc="55" dirty="0">
                <a:solidFill>
                  <a:srgbClr val="424241"/>
                </a:solidFill>
                <a:latin typeface="Arial"/>
                <a:cs typeface="Arial"/>
              </a:rPr>
              <a:t> </a:t>
            </a:r>
            <a:r>
              <a:rPr sz="614" spc="14" dirty="0">
                <a:solidFill>
                  <a:srgbClr val="424241"/>
                </a:solidFill>
                <a:latin typeface="Arial"/>
                <a:cs typeface="Arial"/>
              </a:rPr>
              <a:t>what </a:t>
            </a:r>
            <a:r>
              <a:rPr sz="614" spc="27" dirty="0">
                <a:solidFill>
                  <a:srgbClr val="424241"/>
                </a:solidFill>
                <a:latin typeface="Arial"/>
                <a:cs typeface="Arial"/>
              </a:rPr>
              <a:t>you'll</a:t>
            </a:r>
            <a:r>
              <a:rPr sz="614" spc="3" dirty="0">
                <a:solidFill>
                  <a:srgbClr val="424241"/>
                </a:solidFill>
                <a:latin typeface="Arial"/>
                <a:cs typeface="Arial"/>
              </a:rPr>
              <a:t> </a:t>
            </a:r>
            <a:r>
              <a:rPr sz="614" spc="20" dirty="0">
                <a:solidFill>
                  <a:srgbClr val="424241"/>
                </a:solidFill>
                <a:latin typeface="Arial"/>
                <a:cs typeface="Arial"/>
              </a:rPr>
              <a:t>pay</a:t>
            </a:r>
            <a:r>
              <a:rPr sz="614" spc="31" dirty="0">
                <a:solidFill>
                  <a:srgbClr val="424241"/>
                </a:solidFill>
                <a:latin typeface="Arial"/>
                <a:cs typeface="Arial"/>
              </a:rPr>
              <a:t> </a:t>
            </a:r>
            <a:r>
              <a:rPr sz="614" spc="7" dirty="0">
                <a:solidFill>
                  <a:srgbClr val="424241"/>
                </a:solidFill>
                <a:latin typeface="Arial"/>
                <a:cs typeface="Arial"/>
              </a:rPr>
              <a:t>for</a:t>
            </a:r>
            <a:r>
              <a:rPr sz="614" spc="31" dirty="0">
                <a:solidFill>
                  <a:srgbClr val="424241"/>
                </a:solidFill>
                <a:latin typeface="Arial"/>
                <a:cs typeface="Arial"/>
              </a:rPr>
              <a:t> </a:t>
            </a:r>
            <a:r>
              <a:rPr sz="614" spc="7" dirty="0">
                <a:solidFill>
                  <a:srgbClr val="424241"/>
                </a:solidFill>
                <a:latin typeface="Arial"/>
                <a:cs typeface="Arial"/>
              </a:rPr>
              <a:t>solar</a:t>
            </a:r>
            <a:r>
              <a:rPr sz="614" spc="65" dirty="0">
                <a:solidFill>
                  <a:srgbClr val="424241"/>
                </a:solidFill>
                <a:latin typeface="Arial"/>
                <a:cs typeface="Arial"/>
              </a:rPr>
              <a:t> </a:t>
            </a:r>
            <a:r>
              <a:rPr sz="614" spc="14" dirty="0">
                <a:solidFill>
                  <a:srgbClr val="424241"/>
                </a:solidFill>
                <a:latin typeface="Arial"/>
                <a:cs typeface="Arial"/>
              </a:rPr>
              <a:t>with</a:t>
            </a:r>
            <a:r>
              <a:rPr sz="614" spc="24" dirty="0">
                <a:solidFill>
                  <a:srgbClr val="424241"/>
                </a:solidFill>
                <a:latin typeface="Arial"/>
                <a:cs typeface="Arial"/>
              </a:rPr>
              <a:t> </a:t>
            </a:r>
            <a:r>
              <a:rPr sz="614" spc="10" dirty="0">
                <a:solidFill>
                  <a:srgbClr val="424241"/>
                </a:solidFill>
                <a:latin typeface="Arial"/>
                <a:cs typeface="Arial"/>
              </a:rPr>
              <a:t>Sunnova.</a:t>
            </a:r>
            <a:endParaRPr sz="614">
              <a:solidFill>
                <a:prstClr val="black"/>
              </a:solidFill>
              <a:latin typeface="Arial"/>
              <a:cs typeface="Arial"/>
            </a:endParaRPr>
          </a:p>
          <a:p>
            <a:pPr defTabSz="623446"/>
            <a:endParaRPr sz="682">
              <a:solidFill>
                <a:prstClr val="black"/>
              </a:solidFill>
              <a:latin typeface="Arial"/>
              <a:cs typeface="Arial"/>
            </a:endParaRPr>
          </a:p>
          <a:p>
            <a:pPr defTabSz="623446">
              <a:spcBef>
                <a:spcPts val="31"/>
              </a:spcBef>
            </a:pPr>
            <a:endParaRPr sz="716">
              <a:solidFill>
                <a:prstClr val="black"/>
              </a:solidFill>
              <a:latin typeface="Arial"/>
              <a:cs typeface="Arial"/>
            </a:endParaRPr>
          </a:p>
          <a:p>
            <a:pPr marL="34635" defTabSz="623446"/>
            <a:r>
              <a:rPr sz="682" b="1" spc="-116" dirty="0">
                <a:solidFill>
                  <a:srgbClr val="1891AF"/>
                </a:solidFill>
                <a:latin typeface="Arial"/>
                <a:cs typeface="Arial"/>
              </a:rPr>
              <a:t>PROTECTIO</a:t>
            </a:r>
            <a:r>
              <a:rPr sz="682" b="1" spc="-123" dirty="0">
                <a:solidFill>
                  <a:srgbClr val="1891AF"/>
                </a:solidFill>
                <a:latin typeface="Arial"/>
                <a:cs typeface="Arial"/>
              </a:rPr>
              <a:t>N</a:t>
            </a:r>
            <a:r>
              <a:rPr sz="682" b="1" spc="44" dirty="0">
                <a:solidFill>
                  <a:srgbClr val="1891AF"/>
                </a:solidFill>
                <a:latin typeface="Arial"/>
                <a:cs typeface="Arial"/>
              </a:rPr>
              <a:t> </a:t>
            </a:r>
            <a:r>
              <a:rPr sz="682" b="1" spc="-99" dirty="0">
                <a:solidFill>
                  <a:srgbClr val="1891AF"/>
                </a:solidFill>
                <a:latin typeface="Arial"/>
                <a:cs typeface="Arial"/>
              </a:rPr>
              <a:t>FRO</a:t>
            </a:r>
            <a:r>
              <a:rPr sz="682" b="1" spc="-116" dirty="0">
                <a:solidFill>
                  <a:srgbClr val="1891AF"/>
                </a:solidFill>
                <a:latin typeface="Arial"/>
                <a:cs typeface="Arial"/>
              </a:rPr>
              <a:t>M</a:t>
            </a:r>
            <a:r>
              <a:rPr sz="682" b="1" spc="-10" dirty="0">
                <a:solidFill>
                  <a:srgbClr val="1891AF"/>
                </a:solidFill>
                <a:latin typeface="Arial"/>
                <a:cs typeface="Arial"/>
              </a:rPr>
              <a:t> </a:t>
            </a:r>
            <a:r>
              <a:rPr sz="682" b="1" spc="-126" dirty="0">
                <a:solidFill>
                  <a:srgbClr val="1891AF"/>
                </a:solidFill>
                <a:latin typeface="Arial"/>
                <a:cs typeface="Arial"/>
              </a:rPr>
              <a:t>PEA</a:t>
            </a:r>
            <a:r>
              <a:rPr sz="682" b="1" spc="-130" dirty="0">
                <a:solidFill>
                  <a:srgbClr val="1891AF"/>
                </a:solidFill>
                <a:latin typeface="Arial"/>
                <a:cs typeface="Arial"/>
              </a:rPr>
              <a:t>K</a:t>
            </a:r>
            <a:r>
              <a:rPr sz="682" b="1" spc="-3" dirty="0">
                <a:solidFill>
                  <a:srgbClr val="1891AF"/>
                </a:solidFill>
                <a:latin typeface="Arial"/>
                <a:cs typeface="Arial"/>
              </a:rPr>
              <a:t> </a:t>
            </a:r>
            <a:r>
              <a:rPr sz="682" b="1" spc="-126" dirty="0">
                <a:solidFill>
                  <a:srgbClr val="1891AF"/>
                </a:solidFill>
                <a:latin typeface="Arial"/>
                <a:cs typeface="Arial"/>
              </a:rPr>
              <a:t>RATES</a:t>
            </a:r>
            <a:endParaRPr sz="682">
              <a:solidFill>
                <a:prstClr val="black"/>
              </a:solidFill>
              <a:latin typeface="Arial"/>
              <a:cs typeface="Arial"/>
            </a:endParaRPr>
          </a:p>
          <a:p>
            <a:pPr marL="35502" marR="176210" indent="-433" defTabSz="623446">
              <a:lnSpc>
                <a:spcPts val="839"/>
              </a:lnSpc>
              <a:spcBef>
                <a:spcPts val="27"/>
              </a:spcBef>
            </a:pPr>
            <a:r>
              <a:rPr sz="614" spc="10" dirty="0">
                <a:solidFill>
                  <a:srgbClr val="424241"/>
                </a:solidFill>
                <a:latin typeface="Arial"/>
                <a:cs typeface="Arial"/>
              </a:rPr>
              <a:t>Smart </a:t>
            </a:r>
            <a:r>
              <a:rPr sz="614" spc="20" dirty="0">
                <a:solidFill>
                  <a:srgbClr val="424241"/>
                </a:solidFill>
                <a:latin typeface="Arial"/>
                <a:cs typeface="Arial"/>
              </a:rPr>
              <a:t>software </a:t>
            </a:r>
            <a:r>
              <a:rPr sz="614" spc="10" dirty="0">
                <a:solidFill>
                  <a:srgbClr val="424241"/>
                </a:solidFill>
                <a:latin typeface="Arial"/>
                <a:cs typeface="Arial"/>
              </a:rPr>
              <a:t>automatically</a:t>
            </a:r>
            <a:r>
              <a:rPr sz="614" spc="14" dirty="0">
                <a:solidFill>
                  <a:srgbClr val="424241"/>
                </a:solidFill>
                <a:latin typeface="Arial"/>
                <a:cs typeface="Arial"/>
              </a:rPr>
              <a:t> </a:t>
            </a:r>
            <a:r>
              <a:rPr sz="614" spc="20" dirty="0">
                <a:solidFill>
                  <a:srgbClr val="424241"/>
                </a:solidFill>
                <a:latin typeface="Arial"/>
                <a:cs typeface="Arial"/>
              </a:rPr>
              <a:t>powers </a:t>
            </a:r>
            <a:r>
              <a:rPr sz="614" spc="14" dirty="0">
                <a:solidFill>
                  <a:srgbClr val="424241"/>
                </a:solidFill>
                <a:latin typeface="Arial"/>
                <a:cs typeface="Arial"/>
              </a:rPr>
              <a:t>your </a:t>
            </a:r>
            <a:r>
              <a:rPr sz="614" spc="24" dirty="0">
                <a:solidFill>
                  <a:srgbClr val="424241"/>
                </a:solidFill>
                <a:latin typeface="Arial"/>
                <a:cs typeface="Arial"/>
              </a:rPr>
              <a:t>home </a:t>
            </a:r>
            <a:r>
              <a:rPr sz="614" spc="20" dirty="0">
                <a:solidFill>
                  <a:srgbClr val="424241"/>
                </a:solidFill>
                <a:latin typeface="Arial"/>
                <a:cs typeface="Arial"/>
              </a:rPr>
              <a:t>with </a:t>
            </a:r>
            <a:r>
              <a:rPr sz="614" spc="7" dirty="0">
                <a:solidFill>
                  <a:srgbClr val="424241"/>
                </a:solidFill>
                <a:latin typeface="Arial"/>
                <a:cs typeface="Arial"/>
              </a:rPr>
              <a:t>solar </a:t>
            </a:r>
            <a:r>
              <a:rPr sz="614" spc="3" dirty="0">
                <a:solidFill>
                  <a:srgbClr val="424241"/>
                </a:solidFill>
                <a:latin typeface="Arial"/>
                <a:cs typeface="Arial"/>
              </a:rPr>
              <a:t>energy</a:t>
            </a:r>
            <a:r>
              <a:rPr sz="614" spc="7" dirty="0">
                <a:solidFill>
                  <a:srgbClr val="424241"/>
                </a:solidFill>
                <a:latin typeface="Arial"/>
                <a:cs typeface="Arial"/>
              </a:rPr>
              <a:t> </a:t>
            </a:r>
            <a:r>
              <a:rPr sz="614" spc="10" dirty="0">
                <a:solidFill>
                  <a:srgbClr val="424241"/>
                </a:solidFill>
                <a:latin typeface="Arial"/>
                <a:cs typeface="Arial"/>
              </a:rPr>
              <a:t>during </a:t>
            </a:r>
            <a:r>
              <a:rPr sz="614" spc="14" dirty="0">
                <a:solidFill>
                  <a:srgbClr val="424241"/>
                </a:solidFill>
                <a:latin typeface="Arial"/>
                <a:cs typeface="Arial"/>
              </a:rPr>
              <a:t>peak </a:t>
            </a:r>
            <a:r>
              <a:rPr sz="614" spc="24" dirty="0">
                <a:solidFill>
                  <a:srgbClr val="424241"/>
                </a:solidFill>
                <a:latin typeface="Arial"/>
                <a:cs typeface="Arial"/>
              </a:rPr>
              <a:t>rate </a:t>
            </a:r>
            <a:r>
              <a:rPr sz="614" spc="-160" dirty="0">
                <a:solidFill>
                  <a:srgbClr val="424241"/>
                </a:solidFill>
                <a:latin typeface="Arial"/>
                <a:cs typeface="Arial"/>
              </a:rPr>
              <a:t> </a:t>
            </a:r>
            <a:r>
              <a:rPr sz="614" spc="17" dirty="0">
                <a:solidFill>
                  <a:srgbClr val="424241"/>
                </a:solidFill>
                <a:latin typeface="Arial"/>
                <a:cs typeface="Arial"/>
              </a:rPr>
              <a:t>times</a:t>
            </a:r>
            <a:r>
              <a:rPr sz="614" spc="24" dirty="0">
                <a:solidFill>
                  <a:srgbClr val="424241"/>
                </a:solidFill>
                <a:latin typeface="Arial"/>
                <a:cs typeface="Arial"/>
              </a:rPr>
              <a:t> </a:t>
            </a:r>
            <a:r>
              <a:rPr sz="614" spc="14" dirty="0">
                <a:solidFill>
                  <a:srgbClr val="424241"/>
                </a:solidFill>
                <a:latin typeface="Arial"/>
                <a:cs typeface="Arial"/>
              </a:rPr>
              <a:t>to</a:t>
            </a:r>
            <a:r>
              <a:rPr sz="614" spc="41" dirty="0">
                <a:solidFill>
                  <a:srgbClr val="424241"/>
                </a:solidFill>
                <a:latin typeface="Arial"/>
                <a:cs typeface="Arial"/>
              </a:rPr>
              <a:t> </a:t>
            </a:r>
            <a:r>
              <a:rPr sz="614" spc="14" dirty="0">
                <a:solidFill>
                  <a:srgbClr val="424241"/>
                </a:solidFill>
                <a:latin typeface="Arial"/>
                <a:cs typeface="Arial"/>
              </a:rPr>
              <a:t>optimize</a:t>
            </a:r>
            <a:r>
              <a:rPr sz="614" spc="51" dirty="0">
                <a:solidFill>
                  <a:srgbClr val="424241"/>
                </a:solidFill>
                <a:latin typeface="Arial"/>
                <a:cs typeface="Arial"/>
              </a:rPr>
              <a:t> </a:t>
            </a:r>
            <a:r>
              <a:rPr sz="614" spc="10" dirty="0">
                <a:solidFill>
                  <a:srgbClr val="424241"/>
                </a:solidFill>
                <a:latin typeface="Arial"/>
                <a:cs typeface="Arial"/>
              </a:rPr>
              <a:t>your</a:t>
            </a:r>
            <a:r>
              <a:rPr sz="614" spc="34" dirty="0">
                <a:solidFill>
                  <a:srgbClr val="424241"/>
                </a:solidFill>
                <a:latin typeface="Arial"/>
                <a:cs typeface="Arial"/>
              </a:rPr>
              <a:t> </a:t>
            </a:r>
            <a:r>
              <a:rPr sz="614" spc="10" dirty="0">
                <a:solidFill>
                  <a:srgbClr val="424241"/>
                </a:solidFill>
                <a:latin typeface="Arial"/>
                <a:cs typeface="Arial"/>
              </a:rPr>
              <a:t>savings.</a:t>
            </a:r>
            <a:endParaRPr sz="614">
              <a:solidFill>
                <a:prstClr val="black"/>
              </a:solidFill>
              <a:latin typeface="Arial"/>
              <a:cs typeface="Arial"/>
            </a:endParaRPr>
          </a:p>
          <a:p>
            <a:pPr defTabSz="623446"/>
            <a:endParaRPr sz="682">
              <a:solidFill>
                <a:prstClr val="black"/>
              </a:solidFill>
              <a:latin typeface="Arial"/>
              <a:cs typeface="Arial"/>
            </a:endParaRPr>
          </a:p>
          <a:p>
            <a:pPr defTabSz="623446">
              <a:spcBef>
                <a:spcPts val="31"/>
              </a:spcBef>
            </a:pPr>
            <a:endParaRPr sz="716">
              <a:solidFill>
                <a:prstClr val="black"/>
              </a:solidFill>
              <a:latin typeface="Arial"/>
              <a:cs typeface="Arial"/>
            </a:endParaRPr>
          </a:p>
          <a:p>
            <a:pPr marL="34635" defTabSz="623446"/>
            <a:r>
              <a:rPr sz="682" b="1" spc="-95" dirty="0">
                <a:solidFill>
                  <a:srgbClr val="1891AF"/>
                </a:solidFill>
                <a:latin typeface="Arial"/>
                <a:cs typeface="Arial"/>
              </a:rPr>
              <a:t>RESILIENT</a:t>
            </a:r>
            <a:r>
              <a:rPr sz="682" b="1" spc="14" dirty="0">
                <a:solidFill>
                  <a:srgbClr val="1891AF"/>
                </a:solidFill>
                <a:latin typeface="Arial"/>
                <a:cs typeface="Arial"/>
              </a:rPr>
              <a:t> </a:t>
            </a:r>
            <a:r>
              <a:rPr sz="682" b="1" spc="-126" dirty="0">
                <a:solidFill>
                  <a:srgbClr val="1891AF"/>
                </a:solidFill>
                <a:latin typeface="Arial"/>
                <a:cs typeface="Arial"/>
              </a:rPr>
              <a:t>BACKU</a:t>
            </a:r>
            <a:r>
              <a:rPr sz="682" b="1" spc="-116" dirty="0">
                <a:solidFill>
                  <a:srgbClr val="1891AF"/>
                </a:solidFill>
                <a:latin typeface="Arial"/>
                <a:cs typeface="Arial"/>
              </a:rPr>
              <a:t>P</a:t>
            </a:r>
            <a:r>
              <a:rPr sz="682" b="1" spc="10" dirty="0">
                <a:solidFill>
                  <a:srgbClr val="1891AF"/>
                </a:solidFill>
                <a:latin typeface="Arial"/>
                <a:cs typeface="Arial"/>
              </a:rPr>
              <a:t> </a:t>
            </a:r>
            <a:r>
              <a:rPr sz="682" b="1" spc="-133" dirty="0">
                <a:solidFill>
                  <a:srgbClr val="1891AF"/>
                </a:solidFill>
                <a:latin typeface="Arial"/>
                <a:cs typeface="Arial"/>
              </a:rPr>
              <a:t>POWER</a:t>
            </a:r>
            <a:endParaRPr sz="682">
              <a:solidFill>
                <a:prstClr val="black"/>
              </a:solidFill>
              <a:latin typeface="Arial"/>
              <a:cs typeface="Arial"/>
            </a:endParaRPr>
          </a:p>
          <a:p>
            <a:pPr marL="35502" defTabSz="623446">
              <a:spcBef>
                <a:spcPts val="85"/>
              </a:spcBef>
            </a:pPr>
            <a:r>
              <a:rPr sz="614" spc="3" dirty="0">
                <a:solidFill>
                  <a:srgbClr val="424241"/>
                </a:solidFill>
                <a:latin typeface="Arial"/>
                <a:cs typeface="Arial"/>
              </a:rPr>
              <a:t>When</a:t>
            </a:r>
            <a:r>
              <a:rPr sz="614" spc="44" dirty="0">
                <a:solidFill>
                  <a:srgbClr val="424241"/>
                </a:solidFill>
                <a:latin typeface="Arial"/>
                <a:cs typeface="Arial"/>
              </a:rPr>
              <a:t> </a:t>
            </a:r>
            <a:r>
              <a:rPr sz="614" spc="14" dirty="0">
                <a:solidFill>
                  <a:srgbClr val="424241"/>
                </a:solidFill>
                <a:latin typeface="Arial"/>
                <a:cs typeface="Arial"/>
              </a:rPr>
              <a:t>the</a:t>
            </a:r>
            <a:r>
              <a:rPr sz="614" spc="31" dirty="0">
                <a:solidFill>
                  <a:srgbClr val="424241"/>
                </a:solidFill>
                <a:latin typeface="Arial"/>
                <a:cs typeface="Arial"/>
              </a:rPr>
              <a:t> </a:t>
            </a:r>
            <a:r>
              <a:rPr sz="614" spc="20" dirty="0">
                <a:solidFill>
                  <a:srgbClr val="424241"/>
                </a:solidFill>
                <a:latin typeface="Arial"/>
                <a:cs typeface="Arial"/>
              </a:rPr>
              <a:t>grid</a:t>
            </a:r>
            <a:r>
              <a:rPr sz="614" spc="10" dirty="0">
                <a:solidFill>
                  <a:srgbClr val="424241"/>
                </a:solidFill>
                <a:latin typeface="Arial"/>
                <a:cs typeface="Arial"/>
              </a:rPr>
              <a:t> </a:t>
            </a:r>
            <a:r>
              <a:rPr sz="614" spc="14" dirty="0">
                <a:solidFill>
                  <a:srgbClr val="424241"/>
                </a:solidFill>
                <a:latin typeface="Arial"/>
                <a:cs typeface="Arial"/>
              </a:rPr>
              <a:t>goes</a:t>
            </a:r>
            <a:r>
              <a:rPr sz="614" spc="37" dirty="0">
                <a:solidFill>
                  <a:srgbClr val="424241"/>
                </a:solidFill>
                <a:latin typeface="Arial"/>
                <a:cs typeface="Arial"/>
              </a:rPr>
              <a:t> </a:t>
            </a:r>
            <a:r>
              <a:rPr sz="614" spc="31" dirty="0">
                <a:solidFill>
                  <a:srgbClr val="424241"/>
                </a:solidFill>
                <a:latin typeface="Arial"/>
                <a:cs typeface="Arial"/>
              </a:rPr>
              <a:t>down</a:t>
            </a:r>
            <a:r>
              <a:rPr sz="614" spc="31" dirty="0">
                <a:solidFill>
                  <a:srgbClr val="626262"/>
                </a:solidFill>
                <a:latin typeface="Arial"/>
                <a:cs typeface="Arial"/>
              </a:rPr>
              <a:t>,</a:t>
            </a:r>
            <a:r>
              <a:rPr sz="614" spc="-3" dirty="0">
                <a:solidFill>
                  <a:srgbClr val="626262"/>
                </a:solidFill>
                <a:latin typeface="Arial"/>
                <a:cs typeface="Arial"/>
              </a:rPr>
              <a:t> </a:t>
            </a:r>
            <a:r>
              <a:rPr sz="614" spc="7" dirty="0">
                <a:solidFill>
                  <a:srgbClr val="424241"/>
                </a:solidFill>
                <a:latin typeface="Arial"/>
                <a:cs typeface="Arial"/>
              </a:rPr>
              <a:t>Sunnova</a:t>
            </a:r>
            <a:r>
              <a:rPr sz="614" spc="58" dirty="0">
                <a:solidFill>
                  <a:srgbClr val="424241"/>
                </a:solidFill>
                <a:latin typeface="Arial"/>
                <a:cs typeface="Arial"/>
              </a:rPr>
              <a:t> </a:t>
            </a:r>
            <a:r>
              <a:rPr sz="614" spc="7" dirty="0">
                <a:solidFill>
                  <a:srgbClr val="424241"/>
                </a:solidFill>
                <a:latin typeface="Arial"/>
                <a:cs typeface="Arial"/>
              </a:rPr>
              <a:t>SunSafe</a:t>
            </a:r>
            <a:r>
              <a:rPr sz="614" spc="7" dirty="0">
                <a:solidFill>
                  <a:srgbClr val="858585"/>
                </a:solidFill>
                <a:latin typeface="Arial"/>
                <a:cs typeface="Arial"/>
              </a:rPr>
              <a:t>®</a:t>
            </a:r>
            <a:r>
              <a:rPr sz="614" spc="-109" dirty="0">
                <a:solidFill>
                  <a:srgbClr val="858585"/>
                </a:solidFill>
                <a:latin typeface="Arial"/>
                <a:cs typeface="Arial"/>
              </a:rPr>
              <a:t> </a:t>
            </a:r>
            <a:r>
              <a:rPr sz="614" spc="10" dirty="0">
                <a:solidFill>
                  <a:srgbClr val="424241"/>
                </a:solidFill>
                <a:latin typeface="Arial"/>
                <a:cs typeface="Arial"/>
              </a:rPr>
              <a:t>will</a:t>
            </a:r>
            <a:r>
              <a:rPr sz="614" spc="27" dirty="0">
                <a:solidFill>
                  <a:srgbClr val="424241"/>
                </a:solidFill>
                <a:latin typeface="Arial"/>
                <a:cs typeface="Arial"/>
              </a:rPr>
              <a:t> </a:t>
            </a:r>
            <a:r>
              <a:rPr sz="614" spc="17" dirty="0">
                <a:solidFill>
                  <a:srgbClr val="424241"/>
                </a:solidFill>
                <a:latin typeface="Arial"/>
                <a:cs typeface="Arial"/>
              </a:rPr>
              <a:t>power</a:t>
            </a:r>
            <a:r>
              <a:rPr sz="614" spc="37" dirty="0">
                <a:solidFill>
                  <a:srgbClr val="424241"/>
                </a:solidFill>
                <a:latin typeface="Arial"/>
                <a:cs typeface="Arial"/>
              </a:rPr>
              <a:t> </a:t>
            </a:r>
            <a:r>
              <a:rPr sz="614" spc="14" dirty="0">
                <a:solidFill>
                  <a:srgbClr val="424241"/>
                </a:solidFill>
                <a:latin typeface="Arial"/>
                <a:cs typeface="Arial"/>
              </a:rPr>
              <a:t>your</a:t>
            </a:r>
            <a:r>
              <a:rPr sz="614" spc="37" dirty="0">
                <a:solidFill>
                  <a:srgbClr val="424241"/>
                </a:solidFill>
                <a:latin typeface="Arial"/>
                <a:cs typeface="Arial"/>
              </a:rPr>
              <a:t> </a:t>
            </a:r>
            <a:r>
              <a:rPr sz="614" spc="7" dirty="0">
                <a:solidFill>
                  <a:srgbClr val="424241"/>
                </a:solidFill>
                <a:latin typeface="Arial"/>
                <a:cs typeface="Arial"/>
              </a:rPr>
              <a:t>essential</a:t>
            </a:r>
            <a:r>
              <a:rPr sz="614" spc="68" dirty="0">
                <a:solidFill>
                  <a:srgbClr val="424241"/>
                </a:solidFill>
                <a:latin typeface="Arial"/>
                <a:cs typeface="Arial"/>
              </a:rPr>
              <a:t> </a:t>
            </a:r>
            <a:r>
              <a:rPr sz="614" spc="17" dirty="0">
                <a:solidFill>
                  <a:srgbClr val="424241"/>
                </a:solidFill>
                <a:latin typeface="Arial"/>
                <a:cs typeface="Arial"/>
              </a:rPr>
              <a:t>appliances.</a:t>
            </a:r>
            <a:r>
              <a:rPr sz="562" spc="25" baseline="25252" dirty="0">
                <a:solidFill>
                  <a:srgbClr val="424241"/>
                </a:solidFill>
                <a:latin typeface="Times New Roman"/>
                <a:cs typeface="Times New Roman"/>
              </a:rPr>
              <a:t>1</a:t>
            </a:r>
            <a:endParaRPr sz="562" baseline="25252">
              <a:solidFill>
                <a:prstClr val="black"/>
              </a:solidFill>
              <a:latin typeface="Times New Roman"/>
              <a:cs typeface="Times New Roman"/>
            </a:endParaRPr>
          </a:p>
        </p:txBody>
      </p:sp>
      <p:sp>
        <p:nvSpPr>
          <p:cNvPr id="11" name="object 11"/>
          <p:cNvSpPr txBox="1"/>
          <p:nvPr/>
        </p:nvSpPr>
        <p:spPr>
          <a:xfrm>
            <a:off x="3864094" y="5201425"/>
            <a:ext cx="2569152" cy="433953"/>
          </a:xfrm>
          <a:prstGeom prst="rect">
            <a:avLst/>
          </a:prstGeom>
        </p:spPr>
        <p:txBody>
          <a:bodyPr vert="horz" wrap="square" lIns="0" tIns="5195" rIns="0" bIns="0" rtlCol="0">
            <a:spAutoFit/>
          </a:bodyPr>
          <a:lstStyle/>
          <a:p>
            <a:pPr marL="9525" marR="3464" indent="-1299" defTabSz="623446">
              <a:lnSpc>
                <a:spcPct val="118600"/>
              </a:lnSpc>
              <a:spcBef>
                <a:spcPts val="41"/>
              </a:spcBef>
            </a:pPr>
            <a:r>
              <a:rPr sz="409" spc="31" dirty="0">
                <a:solidFill>
                  <a:srgbClr val="858585"/>
                </a:solidFill>
                <a:latin typeface="Arial"/>
                <a:cs typeface="Arial"/>
              </a:rPr>
              <a:t>'</a:t>
            </a:r>
            <a:r>
              <a:rPr sz="409" spc="31" dirty="0">
                <a:solidFill>
                  <a:srgbClr val="626262"/>
                </a:solidFill>
                <a:latin typeface="Arial"/>
                <a:cs typeface="Arial"/>
              </a:rPr>
              <a:t>The </a:t>
            </a:r>
            <a:r>
              <a:rPr sz="409" spc="3" dirty="0">
                <a:solidFill>
                  <a:srgbClr val="727270"/>
                </a:solidFill>
                <a:latin typeface="Arial"/>
                <a:cs typeface="Arial"/>
              </a:rPr>
              <a:t>amount of </a:t>
            </a:r>
            <a:r>
              <a:rPr sz="409" spc="10" dirty="0">
                <a:solidFill>
                  <a:srgbClr val="727270"/>
                </a:solidFill>
                <a:latin typeface="Arial"/>
                <a:cs typeface="Arial"/>
              </a:rPr>
              <a:t>power </a:t>
            </a:r>
            <a:r>
              <a:rPr sz="409" spc="-3" dirty="0">
                <a:solidFill>
                  <a:srgbClr val="727270"/>
                </a:solidFill>
                <a:latin typeface="Arial"/>
                <a:cs typeface="Arial"/>
              </a:rPr>
              <a:t>available </a:t>
            </a:r>
            <a:r>
              <a:rPr sz="409" spc="7" dirty="0">
                <a:solidFill>
                  <a:srgbClr val="727270"/>
                </a:solidFill>
                <a:latin typeface="Arial"/>
                <a:cs typeface="Arial"/>
              </a:rPr>
              <a:t>from </a:t>
            </a:r>
            <a:r>
              <a:rPr sz="409" spc="14" dirty="0">
                <a:solidFill>
                  <a:srgbClr val="626262"/>
                </a:solidFill>
                <a:latin typeface="Arial"/>
                <a:cs typeface="Arial"/>
              </a:rPr>
              <a:t>the </a:t>
            </a:r>
            <a:r>
              <a:rPr sz="409" spc="3" dirty="0">
                <a:solidFill>
                  <a:srgbClr val="727270"/>
                </a:solidFill>
                <a:latin typeface="Arial"/>
                <a:cs typeface="Arial"/>
              </a:rPr>
              <a:t>battery </a:t>
            </a:r>
            <a:r>
              <a:rPr sz="409" spc="7" dirty="0">
                <a:solidFill>
                  <a:srgbClr val="727270"/>
                </a:solidFill>
                <a:latin typeface="Arial"/>
                <a:cs typeface="Arial"/>
              </a:rPr>
              <a:t>during </a:t>
            </a:r>
            <a:r>
              <a:rPr sz="409" spc="14" dirty="0">
                <a:solidFill>
                  <a:srgbClr val="727270"/>
                </a:solidFill>
                <a:latin typeface="Arial"/>
                <a:cs typeface="Arial"/>
              </a:rPr>
              <a:t>a </a:t>
            </a:r>
            <a:r>
              <a:rPr sz="409" spc="10" dirty="0">
                <a:solidFill>
                  <a:srgbClr val="626262"/>
                </a:solidFill>
                <a:latin typeface="Arial"/>
                <a:cs typeface="Arial"/>
              </a:rPr>
              <a:t>power </a:t>
            </a:r>
            <a:r>
              <a:rPr sz="409" spc="7" dirty="0">
                <a:solidFill>
                  <a:srgbClr val="727270"/>
                </a:solidFill>
                <a:latin typeface="Arial"/>
                <a:cs typeface="Arial"/>
              </a:rPr>
              <a:t>outage </a:t>
            </a:r>
            <a:r>
              <a:rPr sz="409" spc="3" dirty="0">
                <a:solidFill>
                  <a:srgbClr val="626262"/>
                </a:solidFill>
                <a:latin typeface="Arial"/>
                <a:cs typeface="Arial"/>
              </a:rPr>
              <a:t>is </a:t>
            </a:r>
            <a:r>
              <a:rPr sz="409" spc="7" dirty="0">
                <a:solidFill>
                  <a:srgbClr val="626262"/>
                </a:solidFill>
                <a:latin typeface="Arial"/>
                <a:cs typeface="Arial"/>
              </a:rPr>
              <a:t>limited</a:t>
            </a:r>
            <a:r>
              <a:rPr sz="409" spc="7" dirty="0">
                <a:solidFill>
                  <a:srgbClr val="858585"/>
                </a:solidFill>
                <a:latin typeface="Arial"/>
                <a:cs typeface="Arial"/>
              </a:rPr>
              <a:t>, </a:t>
            </a:r>
            <a:r>
              <a:rPr sz="409" spc="7" dirty="0">
                <a:solidFill>
                  <a:srgbClr val="727270"/>
                </a:solidFill>
                <a:latin typeface="Arial"/>
                <a:cs typeface="Arial"/>
              </a:rPr>
              <a:t>depending on </a:t>
            </a:r>
            <a:r>
              <a:rPr sz="409" spc="14" dirty="0">
                <a:solidFill>
                  <a:srgbClr val="626262"/>
                </a:solidFill>
                <a:latin typeface="Arial"/>
                <a:cs typeface="Arial"/>
              </a:rPr>
              <a:t>the </a:t>
            </a:r>
            <a:r>
              <a:rPr sz="409" spc="7" dirty="0">
                <a:solidFill>
                  <a:srgbClr val="626262"/>
                </a:solidFill>
                <a:latin typeface="Arial"/>
                <a:cs typeface="Arial"/>
              </a:rPr>
              <a:t>loads </a:t>
            </a:r>
            <a:r>
              <a:rPr sz="409" spc="10" dirty="0">
                <a:solidFill>
                  <a:srgbClr val="626262"/>
                </a:solidFill>
                <a:latin typeface="Arial"/>
                <a:cs typeface="Arial"/>
              </a:rPr>
              <a:t> </a:t>
            </a:r>
            <a:r>
              <a:rPr sz="409" spc="10" dirty="0">
                <a:solidFill>
                  <a:srgbClr val="727270"/>
                </a:solidFill>
                <a:latin typeface="Arial"/>
                <a:cs typeface="Arial"/>
              </a:rPr>
              <a:t>connected, customer </a:t>
            </a:r>
            <a:r>
              <a:rPr sz="409" dirty="0">
                <a:solidFill>
                  <a:srgbClr val="626262"/>
                </a:solidFill>
                <a:latin typeface="Arial"/>
                <a:cs typeface="Arial"/>
              </a:rPr>
              <a:t>usage </a:t>
            </a:r>
            <a:r>
              <a:rPr sz="409" spc="10" dirty="0">
                <a:solidFill>
                  <a:srgbClr val="727270"/>
                </a:solidFill>
                <a:latin typeface="Arial"/>
                <a:cs typeface="Arial"/>
              </a:rPr>
              <a:t>and </a:t>
            </a:r>
            <a:r>
              <a:rPr sz="409" spc="3" dirty="0">
                <a:solidFill>
                  <a:srgbClr val="626262"/>
                </a:solidFill>
                <a:latin typeface="Arial"/>
                <a:cs typeface="Arial"/>
              </a:rPr>
              <a:t>battery </a:t>
            </a:r>
            <a:r>
              <a:rPr sz="409" spc="17" dirty="0">
                <a:solidFill>
                  <a:srgbClr val="727270"/>
                </a:solidFill>
                <a:latin typeface="Arial"/>
                <a:cs typeface="Arial"/>
              </a:rPr>
              <a:t>configuration </a:t>
            </a:r>
            <a:r>
              <a:rPr sz="409" spc="-3" dirty="0">
                <a:solidFill>
                  <a:srgbClr val="727270"/>
                </a:solidFill>
                <a:latin typeface="Arial"/>
                <a:cs typeface="Arial"/>
              </a:rPr>
              <a:t>(i.e. </a:t>
            </a:r>
            <a:r>
              <a:rPr sz="409" spc="3" dirty="0">
                <a:solidFill>
                  <a:srgbClr val="727270"/>
                </a:solidFill>
                <a:latin typeface="Arial"/>
                <a:cs typeface="Arial"/>
              </a:rPr>
              <a:t>batteries </a:t>
            </a:r>
            <a:r>
              <a:rPr sz="409" spc="14" dirty="0">
                <a:solidFill>
                  <a:srgbClr val="626262"/>
                </a:solidFill>
                <a:latin typeface="Arial"/>
                <a:cs typeface="Arial"/>
              </a:rPr>
              <a:t>in </a:t>
            </a:r>
            <a:r>
              <a:rPr sz="409" spc="7" dirty="0">
                <a:solidFill>
                  <a:srgbClr val="727270"/>
                </a:solidFill>
                <a:latin typeface="Arial"/>
                <a:cs typeface="Arial"/>
              </a:rPr>
              <a:t>certain </a:t>
            </a:r>
            <a:r>
              <a:rPr sz="409" spc="-3" dirty="0">
                <a:solidFill>
                  <a:srgbClr val="727270"/>
                </a:solidFill>
                <a:latin typeface="Arial"/>
                <a:cs typeface="Arial"/>
              </a:rPr>
              <a:t>areas </a:t>
            </a:r>
            <a:r>
              <a:rPr sz="409" spc="10" dirty="0">
                <a:solidFill>
                  <a:srgbClr val="727270"/>
                </a:solidFill>
                <a:latin typeface="Arial"/>
                <a:cs typeface="Arial"/>
              </a:rPr>
              <a:t>may </a:t>
            </a:r>
            <a:r>
              <a:rPr sz="409" spc="17" dirty="0">
                <a:solidFill>
                  <a:srgbClr val="727270"/>
                </a:solidFill>
                <a:latin typeface="Arial"/>
                <a:cs typeface="Arial"/>
              </a:rPr>
              <a:t>be </a:t>
            </a:r>
            <a:r>
              <a:rPr sz="409" spc="10" dirty="0">
                <a:solidFill>
                  <a:srgbClr val="727270"/>
                </a:solidFill>
                <a:latin typeface="Arial"/>
                <a:cs typeface="Arial"/>
              </a:rPr>
              <a:t>set </a:t>
            </a:r>
            <a:r>
              <a:rPr sz="409" spc="10" dirty="0">
                <a:solidFill>
                  <a:srgbClr val="626262"/>
                </a:solidFill>
                <a:latin typeface="Arial"/>
                <a:cs typeface="Arial"/>
              </a:rPr>
              <a:t>up </a:t>
            </a:r>
            <a:r>
              <a:rPr sz="409" spc="7" dirty="0">
                <a:solidFill>
                  <a:srgbClr val="626262"/>
                </a:solidFill>
                <a:latin typeface="Arial"/>
                <a:cs typeface="Arial"/>
              </a:rPr>
              <a:t>to </a:t>
            </a:r>
            <a:r>
              <a:rPr sz="409" spc="10" dirty="0">
                <a:solidFill>
                  <a:srgbClr val="626262"/>
                </a:solidFill>
                <a:latin typeface="Arial"/>
                <a:cs typeface="Arial"/>
              </a:rPr>
              <a:t> </a:t>
            </a:r>
            <a:r>
              <a:rPr sz="375" b="1" spc="7" dirty="0">
                <a:solidFill>
                  <a:srgbClr val="626262"/>
                </a:solidFill>
                <a:latin typeface="Arial"/>
                <a:cs typeface="Arial"/>
              </a:rPr>
              <a:t>provide</a:t>
            </a:r>
            <a:r>
              <a:rPr sz="375" b="1" spc="24" dirty="0">
                <a:solidFill>
                  <a:srgbClr val="626262"/>
                </a:solidFill>
                <a:latin typeface="Arial"/>
                <a:cs typeface="Arial"/>
              </a:rPr>
              <a:t> </a:t>
            </a:r>
            <a:r>
              <a:rPr sz="375" b="1" spc="3" dirty="0">
                <a:solidFill>
                  <a:srgbClr val="727270"/>
                </a:solidFill>
                <a:latin typeface="Arial"/>
                <a:cs typeface="Arial"/>
              </a:rPr>
              <a:t>you</a:t>
            </a:r>
            <a:r>
              <a:rPr sz="375" b="1" spc="14" dirty="0">
                <a:solidFill>
                  <a:srgbClr val="727270"/>
                </a:solidFill>
                <a:latin typeface="Arial"/>
                <a:cs typeface="Arial"/>
              </a:rPr>
              <a:t> </a:t>
            </a:r>
            <a:r>
              <a:rPr sz="375" b="1" spc="3" dirty="0">
                <a:solidFill>
                  <a:srgbClr val="727270"/>
                </a:solidFill>
                <a:latin typeface="Arial"/>
                <a:cs typeface="Arial"/>
              </a:rPr>
              <a:t>with</a:t>
            </a:r>
            <a:r>
              <a:rPr sz="375" b="1" spc="14" dirty="0">
                <a:solidFill>
                  <a:srgbClr val="727270"/>
                </a:solidFill>
                <a:latin typeface="Arial"/>
                <a:cs typeface="Arial"/>
              </a:rPr>
              <a:t> </a:t>
            </a:r>
            <a:r>
              <a:rPr sz="375" b="1" spc="17" dirty="0">
                <a:solidFill>
                  <a:srgbClr val="727270"/>
                </a:solidFill>
                <a:latin typeface="Arial"/>
                <a:cs typeface="Arial"/>
              </a:rPr>
              <a:t>the</a:t>
            </a:r>
            <a:r>
              <a:rPr sz="375" b="1" spc="-3" dirty="0">
                <a:solidFill>
                  <a:srgbClr val="727270"/>
                </a:solidFill>
                <a:latin typeface="Arial"/>
                <a:cs typeface="Arial"/>
              </a:rPr>
              <a:t> </a:t>
            </a:r>
            <a:r>
              <a:rPr sz="375" b="1" spc="7" dirty="0">
                <a:solidFill>
                  <a:srgbClr val="626262"/>
                </a:solidFill>
                <a:latin typeface="Arial"/>
                <a:cs typeface="Arial"/>
              </a:rPr>
              <a:t>best</a:t>
            </a:r>
            <a:r>
              <a:rPr sz="375" b="1" spc="27" dirty="0">
                <a:solidFill>
                  <a:srgbClr val="626262"/>
                </a:solidFill>
                <a:latin typeface="Arial"/>
                <a:cs typeface="Arial"/>
              </a:rPr>
              <a:t> </a:t>
            </a:r>
            <a:r>
              <a:rPr sz="375" b="1" spc="7" dirty="0">
                <a:solidFill>
                  <a:srgbClr val="727270"/>
                </a:solidFill>
                <a:latin typeface="Arial"/>
                <a:cs typeface="Arial"/>
              </a:rPr>
              <a:t>economic</a:t>
            </a:r>
            <a:r>
              <a:rPr sz="375" b="1" spc="44" dirty="0">
                <a:solidFill>
                  <a:srgbClr val="727270"/>
                </a:solidFill>
                <a:latin typeface="Arial"/>
                <a:cs typeface="Arial"/>
              </a:rPr>
              <a:t> </a:t>
            </a:r>
            <a:r>
              <a:rPr sz="375" b="1" spc="17" dirty="0">
                <a:solidFill>
                  <a:srgbClr val="626262"/>
                </a:solidFill>
                <a:latin typeface="Arial"/>
                <a:cs typeface="Arial"/>
              </a:rPr>
              <a:t>benefit,</a:t>
            </a:r>
            <a:r>
              <a:rPr sz="375" b="1" spc="41" dirty="0">
                <a:solidFill>
                  <a:srgbClr val="626262"/>
                </a:solidFill>
                <a:latin typeface="Arial"/>
                <a:cs typeface="Arial"/>
              </a:rPr>
              <a:t> </a:t>
            </a:r>
            <a:r>
              <a:rPr sz="375" b="1" spc="3" dirty="0">
                <a:solidFill>
                  <a:srgbClr val="727270"/>
                </a:solidFill>
                <a:latin typeface="Arial"/>
                <a:cs typeface="Arial"/>
              </a:rPr>
              <a:t>which</a:t>
            </a:r>
            <a:r>
              <a:rPr sz="375" b="1" spc="17" dirty="0">
                <a:solidFill>
                  <a:srgbClr val="727270"/>
                </a:solidFill>
                <a:latin typeface="Arial"/>
                <a:cs typeface="Arial"/>
              </a:rPr>
              <a:t> </a:t>
            </a:r>
            <a:r>
              <a:rPr sz="375" b="1" spc="14" dirty="0">
                <a:solidFill>
                  <a:srgbClr val="626262"/>
                </a:solidFill>
                <a:latin typeface="Arial"/>
                <a:cs typeface="Arial"/>
              </a:rPr>
              <a:t>may</a:t>
            </a:r>
            <a:r>
              <a:rPr sz="375" b="1" spc="20" dirty="0">
                <a:solidFill>
                  <a:srgbClr val="626262"/>
                </a:solidFill>
                <a:latin typeface="Arial"/>
                <a:cs typeface="Arial"/>
              </a:rPr>
              <a:t> </a:t>
            </a:r>
            <a:r>
              <a:rPr sz="375" b="1" spc="3" dirty="0">
                <a:solidFill>
                  <a:srgbClr val="727270"/>
                </a:solidFill>
                <a:latin typeface="Arial"/>
                <a:cs typeface="Arial"/>
              </a:rPr>
              <a:t>affect</a:t>
            </a:r>
            <a:r>
              <a:rPr sz="375" b="1" spc="17" dirty="0">
                <a:solidFill>
                  <a:srgbClr val="727270"/>
                </a:solidFill>
                <a:latin typeface="Arial"/>
                <a:cs typeface="Arial"/>
              </a:rPr>
              <a:t> the</a:t>
            </a:r>
            <a:r>
              <a:rPr sz="375" b="1" spc="-10" dirty="0">
                <a:solidFill>
                  <a:srgbClr val="727270"/>
                </a:solidFill>
                <a:latin typeface="Arial"/>
                <a:cs typeface="Arial"/>
              </a:rPr>
              <a:t> </a:t>
            </a:r>
            <a:r>
              <a:rPr sz="375" b="1" spc="7" dirty="0">
                <a:solidFill>
                  <a:srgbClr val="727270"/>
                </a:solidFill>
                <a:latin typeface="Arial"/>
                <a:cs typeface="Arial"/>
              </a:rPr>
              <a:t>amount</a:t>
            </a:r>
            <a:r>
              <a:rPr sz="375" b="1" spc="31" dirty="0">
                <a:solidFill>
                  <a:srgbClr val="727270"/>
                </a:solidFill>
                <a:latin typeface="Arial"/>
                <a:cs typeface="Arial"/>
              </a:rPr>
              <a:t> </a:t>
            </a:r>
            <a:r>
              <a:rPr sz="375" b="1" spc="14" dirty="0">
                <a:solidFill>
                  <a:srgbClr val="727270"/>
                </a:solidFill>
                <a:latin typeface="Arial"/>
                <a:cs typeface="Arial"/>
              </a:rPr>
              <a:t>of</a:t>
            </a:r>
            <a:r>
              <a:rPr sz="375" b="1" spc="7" dirty="0">
                <a:solidFill>
                  <a:srgbClr val="727270"/>
                </a:solidFill>
                <a:latin typeface="Arial"/>
                <a:cs typeface="Arial"/>
              </a:rPr>
              <a:t> </a:t>
            </a:r>
            <a:r>
              <a:rPr sz="375" b="1" spc="14" dirty="0">
                <a:solidFill>
                  <a:srgbClr val="727270"/>
                </a:solidFill>
                <a:latin typeface="Arial"/>
                <a:cs typeface="Arial"/>
              </a:rPr>
              <a:t>back-up</a:t>
            </a:r>
            <a:r>
              <a:rPr sz="375" b="1" spc="17" dirty="0">
                <a:solidFill>
                  <a:srgbClr val="727270"/>
                </a:solidFill>
                <a:latin typeface="Arial"/>
                <a:cs typeface="Arial"/>
              </a:rPr>
              <a:t> </a:t>
            </a:r>
            <a:r>
              <a:rPr sz="375" b="1" spc="14" dirty="0">
                <a:solidFill>
                  <a:srgbClr val="626262"/>
                </a:solidFill>
                <a:latin typeface="Arial"/>
                <a:cs typeface="Arial"/>
              </a:rPr>
              <a:t>power</a:t>
            </a:r>
            <a:r>
              <a:rPr sz="375" b="1" spc="10" dirty="0">
                <a:solidFill>
                  <a:srgbClr val="626262"/>
                </a:solidFill>
                <a:latin typeface="Arial"/>
                <a:cs typeface="Arial"/>
              </a:rPr>
              <a:t> </a:t>
            </a:r>
            <a:r>
              <a:rPr sz="375" b="1" spc="3" dirty="0">
                <a:solidFill>
                  <a:srgbClr val="727270"/>
                </a:solidFill>
                <a:latin typeface="Arial"/>
                <a:cs typeface="Arial"/>
              </a:rPr>
              <a:t>available)</a:t>
            </a:r>
            <a:r>
              <a:rPr sz="375" b="1" spc="3" dirty="0">
                <a:solidFill>
                  <a:srgbClr val="424241"/>
                </a:solidFill>
                <a:latin typeface="Arial"/>
                <a:cs typeface="Arial"/>
              </a:rPr>
              <a:t>.</a:t>
            </a:r>
            <a:endParaRPr sz="375">
              <a:solidFill>
                <a:prstClr val="black"/>
              </a:solidFill>
              <a:latin typeface="Arial"/>
              <a:cs typeface="Arial"/>
            </a:endParaRPr>
          </a:p>
          <a:p>
            <a:pPr marL="10824" marR="26411" defTabSz="623446">
              <a:lnSpc>
                <a:spcPct val="118300"/>
              </a:lnSpc>
              <a:spcBef>
                <a:spcPts val="27"/>
              </a:spcBef>
            </a:pPr>
            <a:r>
              <a:rPr sz="375" b="1" spc="3" dirty="0">
                <a:solidFill>
                  <a:srgbClr val="727270"/>
                </a:solidFill>
                <a:latin typeface="Arial"/>
                <a:cs typeface="Arial"/>
              </a:rPr>
              <a:t>Solar</a:t>
            </a:r>
            <a:r>
              <a:rPr sz="375" b="1" spc="20" dirty="0">
                <a:solidFill>
                  <a:srgbClr val="727270"/>
                </a:solidFill>
                <a:latin typeface="Arial"/>
                <a:cs typeface="Arial"/>
              </a:rPr>
              <a:t> </a:t>
            </a:r>
            <a:r>
              <a:rPr sz="375" b="1" spc="3" dirty="0">
                <a:solidFill>
                  <a:srgbClr val="727270"/>
                </a:solidFill>
                <a:latin typeface="Arial"/>
                <a:cs typeface="Arial"/>
              </a:rPr>
              <a:t>systems</a:t>
            </a:r>
            <a:r>
              <a:rPr sz="375" b="1" spc="34" dirty="0">
                <a:solidFill>
                  <a:srgbClr val="727270"/>
                </a:solidFill>
                <a:latin typeface="Arial"/>
                <a:cs typeface="Arial"/>
              </a:rPr>
              <a:t> </a:t>
            </a:r>
            <a:r>
              <a:rPr sz="375" b="1" spc="10" dirty="0">
                <a:solidFill>
                  <a:srgbClr val="727270"/>
                </a:solidFill>
                <a:latin typeface="Arial"/>
                <a:cs typeface="Arial"/>
              </a:rPr>
              <a:t>and/or</a:t>
            </a:r>
            <a:r>
              <a:rPr sz="375" b="1" spc="17" dirty="0">
                <a:solidFill>
                  <a:srgbClr val="727270"/>
                </a:solidFill>
                <a:latin typeface="Arial"/>
                <a:cs typeface="Arial"/>
              </a:rPr>
              <a:t> </a:t>
            </a:r>
            <a:r>
              <a:rPr sz="375" b="1" spc="3" dirty="0">
                <a:solidFill>
                  <a:srgbClr val="626262"/>
                </a:solidFill>
                <a:latin typeface="Arial"/>
                <a:cs typeface="Arial"/>
              </a:rPr>
              <a:t>batteries</a:t>
            </a:r>
            <a:r>
              <a:rPr sz="375" b="1" spc="27" dirty="0">
                <a:solidFill>
                  <a:srgbClr val="626262"/>
                </a:solidFill>
                <a:latin typeface="Arial"/>
                <a:cs typeface="Arial"/>
              </a:rPr>
              <a:t> </a:t>
            </a:r>
            <a:r>
              <a:rPr sz="375" b="1" spc="14" dirty="0">
                <a:solidFill>
                  <a:srgbClr val="626262"/>
                </a:solidFill>
                <a:latin typeface="Arial"/>
                <a:cs typeface="Arial"/>
              </a:rPr>
              <a:t>may</a:t>
            </a:r>
            <a:r>
              <a:rPr sz="375" b="1" spc="10" dirty="0">
                <a:solidFill>
                  <a:srgbClr val="626262"/>
                </a:solidFill>
                <a:latin typeface="Arial"/>
                <a:cs typeface="Arial"/>
              </a:rPr>
              <a:t> </a:t>
            </a:r>
            <a:r>
              <a:rPr sz="375" b="1" dirty="0">
                <a:solidFill>
                  <a:srgbClr val="626262"/>
                </a:solidFill>
                <a:latin typeface="Arial"/>
                <a:cs typeface="Arial"/>
              </a:rPr>
              <a:t>require</a:t>
            </a:r>
            <a:r>
              <a:rPr sz="375" b="1" spc="10" dirty="0">
                <a:solidFill>
                  <a:srgbClr val="626262"/>
                </a:solidFill>
                <a:latin typeface="Arial"/>
                <a:cs typeface="Arial"/>
              </a:rPr>
              <a:t> </a:t>
            </a:r>
            <a:r>
              <a:rPr sz="375" b="1" dirty="0">
                <a:solidFill>
                  <a:srgbClr val="626262"/>
                </a:solidFill>
                <a:latin typeface="Arial"/>
                <a:cs typeface="Arial"/>
              </a:rPr>
              <a:t>repairs</a:t>
            </a:r>
            <a:r>
              <a:rPr sz="375" b="1" spc="24" dirty="0">
                <a:solidFill>
                  <a:srgbClr val="626262"/>
                </a:solidFill>
                <a:latin typeface="Arial"/>
                <a:cs typeface="Arial"/>
              </a:rPr>
              <a:t> </a:t>
            </a:r>
            <a:r>
              <a:rPr sz="375" b="1" spc="3" dirty="0">
                <a:solidFill>
                  <a:srgbClr val="727270"/>
                </a:solidFill>
                <a:latin typeface="Arial"/>
                <a:cs typeface="Arial"/>
              </a:rPr>
              <a:t>after</a:t>
            </a:r>
            <a:r>
              <a:rPr sz="375" b="1" spc="27" dirty="0">
                <a:solidFill>
                  <a:srgbClr val="727270"/>
                </a:solidFill>
                <a:latin typeface="Arial"/>
                <a:cs typeface="Arial"/>
              </a:rPr>
              <a:t> </a:t>
            </a:r>
            <a:r>
              <a:rPr sz="375" b="1" spc="7" dirty="0">
                <a:solidFill>
                  <a:srgbClr val="727270"/>
                </a:solidFill>
                <a:latin typeface="Arial"/>
                <a:cs typeface="Arial"/>
              </a:rPr>
              <a:t>weather</a:t>
            </a:r>
            <a:r>
              <a:rPr sz="375" b="1" spc="37" dirty="0">
                <a:solidFill>
                  <a:srgbClr val="727270"/>
                </a:solidFill>
                <a:latin typeface="Arial"/>
                <a:cs typeface="Arial"/>
              </a:rPr>
              <a:t> </a:t>
            </a:r>
            <a:r>
              <a:rPr sz="375" b="1" spc="7" dirty="0">
                <a:solidFill>
                  <a:srgbClr val="727270"/>
                </a:solidFill>
                <a:latin typeface="Arial"/>
                <a:cs typeface="Arial"/>
              </a:rPr>
              <a:t>events</a:t>
            </a:r>
            <a:r>
              <a:rPr sz="375" b="1" spc="24" dirty="0">
                <a:solidFill>
                  <a:srgbClr val="727270"/>
                </a:solidFill>
                <a:latin typeface="Arial"/>
                <a:cs typeface="Arial"/>
              </a:rPr>
              <a:t> </a:t>
            </a:r>
            <a:r>
              <a:rPr sz="375" b="1" spc="10" dirty="0">
                <a:solidFill>
                  <a:srgbClr val="727270"/>
                </a:solidFill>
                <a:latin typeface="Arial"/>
                <a:cs typeface="Arial"/>
              </a:rPr>
              <a:t>and</a:t>
            </a:r>
            <a:r>
              <a:rPr sz="375" b="1" spc="20" dirty="0">
                <a:solidFill>
                  <a:srgbClr val="727270"/>
                </a:solidFill>
                <a:latin typeface="Arial"/>
                <a:cs typeface="Arial"/>
              </a:rPr>
              <a:t> </a:t>
            </a:r>
            <a:r>
              <a:rPr sz="375" b="1" spc="3" dirty="0">
                <a:solidFill>
                  <a:srgbClr val="727270"/>
                </a:solidFill>
                <a:latin typeface="Arial"/>
                <a:cs typeface="Arial"/>
              </a:rPr>
              <a:t>such</a:t>
            </a:r>
            <a:r>
              <a:rPr sz="375" b="1" spc="10" dirty="0">
                <a:solidFill>
                  <a:srgbClr val="727270"/>
                </a:solidFill>
                <a:latin typeface="Arial"/>
                <a:cs typeface="Arial"/>
              </a:rPr>
              <a:t> </a:t>
            </a:r>
            <a:r>
              <a:rPr sz="375" b="1" dirty="0">
                <a:solidFill>
                  <a:srgbClr val="626262"/>
                </a:solidFill>
                <a:latin typeface="Arial"/>
                <a:cs typeface="Arial"/>
              </a:rPr>
              <a:t>repairs</a:t>
            </a:r>
            <a:r>
              <a:rPr sz="375" b="1" spc="31" dirty="0">
                <a:solidFill>
                  <a:srgbClr val="626262"/>
                </a:solidFill>
                <a:latin typeface="Arial"/>
                <a:cs typeface="Arial"/>
              </a:rPr>
              <a:t> </a:t>
            </a:r>
            <a:r>
              <a:rPr sz="375" b="1" spc="10" dirty="0">
                <a:solidFill>
                  <a:srgbClr val="626262"/>
                </a:solidFill>
                <a:latin typeface="Arial"/>
                <a:cs typeface="Arial"/>
              </a:rPr>
              <a:t>may</a:t>
            </a:r>
            <a:r>
              <a:rPr sz="375" b="1" spc="20" dirty="0">
                <a:solidFill>
                  <a:srgbClr val="626262"/>
                </a:solidFill>
                <a:latin typeface="Arial"/>
                <a:cs typeface="Arial"/>
              </a:rPr>
              <a:t> </a:t>
            </a:r>
            <a:r>
              <a:rPr sz="375" b="1" spc="7" dirty="0">
                <a:solidFill>
                  <a:srgbClr val="727270"/>
                </a:solidFill>
                <a:latin typeface="Arial"/>
                <a:cs typeface="Arial"/>
              </a:rPr>
              <a:t>be</a:t>
            </a:r>
            <a:r>
              <a:rPr sz="375" b="1" spc="37" dirty="0">
                <a:solidFill>
                  <a:srgbClr val="727270"/>
                </a:solidFill>
                <a:latin typeface="Arial"/>
                <a:cs typeface="Arial"/>
              </a:rPr>
              <a:t> </a:t>
            </a:r>
            <a:r>
              <a:rPr sz="375" b="1" spc="7" dirty="0">
                <a:solidFill>
                  <a:srgbClr val="626262"/>
                </a:solidFill>
                <a:latin typeface="Arial"/>
                <a:cs typeface="Arial"/>
              </a:rPr>
              <a:t>de</a:t>
            </a:r>
            <a:r>
              <a:rPr sz="375" b="1" spc="7" dirty="0">
                <a:solidFill>
                  <a:srgbClr val="424241"/>
                </a:solidFill>
                <a:latin typeface="Arial"/>
                <a:cs typeface="Arial"/>
              </a:rPr>
              <a:t>l</a:t>
            </a:r>
            <a:r>
              <a:rPr sz="375" b="1" spc="7" dirty="0">
                <a:solidFill>
                  <a:srgbClr val="727270"/>
                </a:solidFill>
                <a:latin typeface="Arial"/>
                <a:cs typeface="Arial"/>
              </a:rPr>
              <a:t>ayed </a:t>
            </a:r>
            <a:r>
              <a:rPr sz="375" b="1" spc="10" dirty="0">
                <a:solidFill>
                  <a:srgbClr val="727270"/>
                </a:solidFill>
                <a:latin typeface="Arial"/>
                <a:cs typeface="Arial"/>
              </a:rPr>
              <a:t> </a:t>
            </a:r>
            <a:r>
              <a:rPr sz="409" spc="10" dirty="0">
                <a:solidFill>
                  <a:srgbClr val="626262"/>
                </a:solidFill>
                <a:latin typeface="Arial"/>
                <a:cs typeface="Arial"/>
              </a:rPr>
              <a:t>due </a:t>
            </a:r>
            <a:r>
              <a:rPr sz="409" spc="7" dirty="0">
                <a:solidFill>
                  <a:srgbClr val="727270"/>
                </a:solidFill>
                <a:latin typeface="Arial"/>
                <a:cs typeface="Arial"/>
              </a:rPr>
              <a:t>to forces outside </a:t>
            </a:r>
            <a:r>
              <a:rPr sz="409" spc="10" dirty="0">
                <a:solidFill>
                  <a:srgbClr val="727270"/>
                </a:solidFill>
                <a:latin typeface="Arial"/>
                <a:cs typeface="Arial"/>
              </a:rPr>
              <a:t>of </a:t>
            </a:r>
            <a:r>
              <a:rPr sz="409" spc="7" dirty="0">
                <a:solidFill>
                  <a:srgbClr val="727270"/>
                </a:solidFill>
                <a:latin typeface="Arial"/>
                <a:cs typeface="Arial"/>
              </a:rPr>
              <a:t>our control. </a:t>
            </a:r>
            <a:r>
              <a:rPr sz="409" spc="17" dirty="0">
                <a:solidFill>
                  <a:srgbClr val="626262"/>
                </a:solidFill>
                <a:latin typeface="Arial"/>
                <a:cs typeface="Arial"/>
              </a:rPr>
              <a:t>No </a:t>
            </a:r>
            <a:r>
              <a:rPr sz="409" dirty="0">
                <a:solidFill>
                  <a:srgbClr val="727270"/>
                </a:solidFill>
                <a:latin typeface="Arial"/>
                <a:cs typeface="Arial"/>
              </a:rPr>
              <a:t>assurances </a:t>
            </a:r>
            <a:r>
              <a:rPr sz="409" spc="14" dirty="0">
                <a:solidFill>
                  <a:srgbClr val="727270"/>
                </a:solidFill>
                <a:latin typeface="Arial"/>
                <a:cs typeface="Arial"/>
              </a:rPr>
              <a:t>can </a:t>
            </a:r>
            <a:r>
              <a:rPr sz="409" spc="17" dirty="0">
                <a:solidFill>
                  <a:srgbClr val="727270"/>
                </a:solidFill>
                <a:latin typeface="Arial"/>
                <a:cs typeface="Arial"/>
              </a:rPr>
              <a:t>be </a:t>
            </a:r>
            <a:r>
              <a:rPr sz="409" dirty="0">
                <a:solidFill>
                  <a:srgbClr val="727270"/>
                </a:solidFill>
                <a:latin typeface="Arial"/>
                <a:cs typeface="Arial"/>
              </a:rPr>
              <a:t>given </a:t>
            </a:r>
            <a:r>
              <a:rPr sz="409" spc="3" dirty="0">
                <a:solidFill>
                  <a:srgbClr val="626262"/>
                </a:solidFill>
                <a:latin typeface="Arial"/>
                <a:cs typeface="Arial"/>
              </a:rPr>
              <a:t>that </a:t>
            </a:r>
            <a:r>
              <a:rPr sz="409" spc="7" dirty="0">
                <a:solidFill>
                  <a:srgbClr val="626262"/>
                </a:solidFill>
                <a:latin typeface="Arial"/>
                <a:cs typeface="Arial"/>
              </a:rPr>
              <a:t>the </a:t>
            </a:r>
            <a:r>
              <a:rPr sz="409" spc="3" dirty="0">
                <a:solidFill>
                  <a:srgbClr val="727270"/>
                </a:solidFill>
                <a:latin typeface="Arial"/>
                <a:cs typeface="Arial"/>
              </a:rPr>
              <a:t>solar system or </a:t>
            </a:r>
            <a:r>
              <a:rPr sz="409" spc="14" dirty="0">
                <a:solidFill>
                  <a:srgbClr val="626262"/>
                </a:solidFill>
                <a:latin typeface="Arial"/>
                <a:cs typeface="Arial"/>
              </a:rPr>
              <a:t>the </a:t>
            </a:r>
            <a:r>
              <a:rPr sz="409" spc="7" dirty="0">
                <a:solidFill>
                  <a:srgbClr val="727270"/>
                </a:solidFill>
                <a:latin typeface="Arial"/>
                <a:cs typeface="Arial"/>
              </a:rPr>
              <a:t>battery </a:t>
            </a:r>
            <a:r>
              <a:rPr sz="409" spc="7" dirty="0">
                <a:solidFill>
                  <a:srgbClr val="858585"/>
                </a:solidFill>
                <a:latin typeface="Arial"/>
                <a:cs typeface="Arial"/>
              </a:rPr>
              <a:t>w</a:t>
            </a:r>
            <a:r>
              <a:rPr sz="409" spc="7" dirty="0">
                <a:solidFill>
                  <a:srgbClr val="626262"/>
                </a:solidFill>
                <a:latin typeface="Arial"/>
                <a:cs typeface="Arial"/>
              </a:rPr>
              <a:t>ill </a:t>
            </a:r>
            <a:r>
              <a:rPr sz="409" spc="10" dirty="0">
                <a:solidFill>
                  <a:srgbClr val="626262"/>
                </a:solidFill>
                <a:latin typeface="Arial"/>
                <a:cs typeface="Arial"/>
              </a:rPr>
              <a:t> </a:t>
            </a:r>
            <a:r>
              <a:rPr sz="409" spc="3" dirty="0">
                <a:solidFill>
                  <a:srgbClr val="727270"/>
                </a:solidFill>
                <a:latin typeface="Arial"/>
                <a:cs typeface="Arial"/>
              </a:rPr>
              <a:t>always</a:t>
            </a:r>
            <a:r>
              <a:rPr sz="409" spc="10" dirty="0">
                <a:solidFill>
                  <a:srgbClr val="727270"/>
                </a:solidFill>
                <a:latin typeface="Arial"/>
                <a:cs typeface="Arial"/>
              </a:rPr>
              <a:t> </a:t>
            </a:r>
            <a:r>
              <a:rPr sz="409" spc="7" dirty="0">
                <a:solidFill>
                  <a:srgbClr val="727270"/>
                </a:solidFill>
                <a:latin typeface="Arial"/>
                <a:cs typeface="Arial"/>
              </a:rPr>
              <a:t>work.</a:t>
            </a:r>
            <a:r>
              <a:rPr sz="409" spc="17" dirty="0">
                <a:solidFill>
                  <a:srgbClr val="727270"/>
                </a:solidFill>
                <a:latin typeface="Arial"/>
                <a:cs typeface="Arial"/>
              </a:rPr>
              <a:t> </a:t>
            </a:r>
            <a:r>
              <a:rPr sz="409" spc="-10" dirty="0">
                <a:solidFill>
                  <a:srgbClr val="727270"/>
                </a:solidFill>
                <a:latin typeface="Arial"/>
                <a:cs typeface="Arial"/>
              </a:rPr>
              <a:t>You </a:t>
            </a:r>
            <a:r>
              <a:rPr sz="409" spc="7" dirty="0">
                <a:solidFill>
                  <a:srgbClr val="727270"/>
                </a:solidFill>
                <a:latin typeface="Arial"/>
                <a:cs typeface="Arial"/>
              </a:rPr>
              <a:t>should</a:t>
            </a:r>
            <a:r>
              <a:rPr sz="409" spc="17" dirty="0">
                <a:solidFill>
                  <a:srgbClr val="727270"/>
                </a:solidFill>
                <a:latin typeface="Arial"/>
                <a:cs typeface="Arial"/>
              </a:rPr>
              <a:t> </a:t>
            </a:r>
            <a:r>
              <a:rPr sz="409" spc="3" dirty="0">
                <a:solidFill>
                  <a:srgbClr val="626262"/>
                </a:solidFill>
                <a:latin typeface="Arial"/>
                <a:cs typeface="Arial"/>
              </a:rPr>
              <a:t>ne</a:t>
            </a:r>
            <a:r>
              <a:rPr sz="409" spc="3" dirty="0">
                <a:solidFill>
                  <a:srgbClr val="858585"/>
                </a:solidFill>
                <a:latin typeface="Arial"/>
                <a:cs typeface="Arial"/>
              </a:rPr>
              <a:t>ver</a:t>
            </a:r>
            <a:r>
              <a:rPr sz="409" spc="-7" dirty="0">
                <a:solidFill>
                  <a:srgbClr val="858585"/>
                </a:solidFill>
                <a:latin typeface="Arial"/>
                <a:cs typeface="Arial"/>
              </a:rPr>
              <a:t> </a:t>
            </a:r>
            <a:r>
              <a:rPr sz="409" dirty="0">
                <a:solidFill>
                  <a:srgbClr val="727270"/>
                </a:solidFill>
                <a:latin typeface="Arial"/>
                <a:cs typeface="Arial"/>
              </a:rPr>
              <a:t>rely</a:t>
            </a:r>
            <a:r>
              <a:rPr sz="409" spc="3" dirty="0">
                <a:solidFill>
                  <a:srgbClr val="727270"/>
                </a:solidFill>
                <a:latin typeface="Arial"/>
                <a:cs typeface="Arial"/>
              </a:rPr>
              <a:t> </a:t>
            </a:r>
            <a:r>
              <a:rPr sz="409" spc="10" dirty="0">
                <a:solidFill>
                  <a:srgbClr val="626262"/>
                </a:solidFill>
                <a:latin typeface="Arial"/>
                <a:cs typeface="Arial"/>
              </a:rPr>
              <a:t>upon</a:t>
            </a:r>
            <a:r>
              <a:rPr sz="409" spc="-10" dirty="0">
                <a:solidFill>
                  <a:srgbClr val="626262"/>
                </a:solidFill>
                <a:latin typeface="Arial"/>
                <a:cs typeface="Arial"/>
              </a:rPr>
              <a:t> </a:t>
            </a:r>
            <a:r>
              <a:rPr sz="409" spc="3" dirty="0">
                <a:solidFill>
                  <a:srgbClr val="727270"/>
                </a:solidFill>
                <a:latin typeface="Arial"/>
                <a:cs typeface="Arial"/>
              </a:rPr>
              <a:t>either</a:t>
            </a:r>
            <a:r>
              <a:rPr sz="409" spc="-3" dirty="0">
                <a:solidFill>
                  <a:srgbClr val="727270"/>
                </a:solidFill>
                <a:latin typeface="Arial"/>
                <a:cs typeface="Arial"/>
              </a:rPr>
              <a:t> </a:t>
            </a:r>
            <a:r>
              <a:rPr sz="409" spc="10" dirty="0">
                <a:solidFill>
                  <a:srgbClr val="727270"/>
                </a:solidFill>
                <a:latin typeface="Arial"/>
                <a:cs typeface="Arial"/>
              </a:rPr>
              <a:t>of</a:t>
            </a:r>
            <a:r>
              <a:rPr sz="409" dirty="0">
                <a:solidFill>
                  <a:srgbClr val="727270"/>
                </a:solidFill>
                <a:latin typeface="Arial"/>
                <a:cs typeface="Arial"/>
              </a:rPr>
              <a:t> </a:t>
            </a:r>
            <a:r>
              <a:rPr sz="409" spc="7" dirty="0">
                <a:solidFill>
                  <a:srgbClr val="626262"/>
                </a:solidFill>
                <a:latin typeface="Arial"/>
                <a:cs typeface="Arial"/>
              </a:rPr>
              <a:t>these</a:t>
            </a:r>
            <a:r>
              <a:rPr sz="409" dirty="0">
                <a:solidFill>
                  <a:srgbClr val="626262"/>
                </a:solidFill>
                <a:latin typeface="Arial"/>
                <a:cs typeface="Arial"/>
              </a:rPr>
              <a:t> </a:t>
            </a:r>
            <a:r>
              <a:rPr sz="409" spc="7" dirty="0">
                <a:solidFill>
                  <a:srgbClr val="626262"/>
                </a:solidFill>
                <a:latin typeface="Arial"/>
                <a:cs typeface="Arial"/>
              </a:rPr>
              <a:t>to</a:t>
            </a:r>
            <a:r>
              <a:rPr sz="409" spc="20" dirty="0">
                <a:solidFill>
                  <a:srgbClr val="626262"/>
                </a:solidFill>
                <a:latin typeface="Arial"/>
                <a:cs typeface="Arial"/>
              </a:rPr>
              <a:t> </a:t>
            </a:r>
            <a:r>
              <a:rPr sz="409" spc="10" dirty="0">
                <a:solidFill>
                  <a:srgbClr val="626262"/>
                </a:solidFill>
                <a:latin typeface="Arial"/>
                <a:cs typeface="Arial"/>
              </a:rPr>
              <a:t>power</a:t>
            </a:r>
            <a:r>
              <a:rPr sz="409" spc="20" dirty="0">
                <a:solidFill>
                  <a:srgbClr val="626262"/>
                </a:solidFill>
                <a:latin typeface="Arial"/>
                <a:cs typeface="Arial"/>
              </a:rPr>
              <a:t> </a:t>
            </a:r>
            <a:r>
              <a:rPr sz="409" spc="3" dirty="0">
                <a:solidFill>
                  <a:srgbClr val="626262"/>
                </a:solidFill>
                <a:latin typeface="Arial"/>
                <a:cs typeface="Arial"/>
              </a:rPr>
              <a:t>life</a:t>
            </a:r>
            <a:r>
              <a:rPr sz="409" spc="-3" dirty="0">
                <a:solidFill>
                  <a:srgbClr val="626262"/>
                </a:solidFill>
                <a:latin typeface="Arial"/>
                <a:cs typeface="Arial"/>
              </a:rPr>
              <a:t> </a:t>
            </a:r>
            <a:r>
              <a:rPr sz="409" spc="7" dirty="0">
                <a:solidFill>
                  <a:srgbClr val="727270"/>
                </a:solidFill>
                <a:latin typeface="Arial"/>
                <a:cs typeface="Arial"/>
              </a:rPr>
              <a:t>support</a:t>
            </a:r>
            <a:r>
              <a:rPr sz="409" spc="44" dirty="0">
                <a:solidFill>
                  <a:srgbClr val="727270"/>
                </a:solidFill>
                <a:latin typeface="Arial"/>
                <a:cs typeface="Arial"/>
              </a:rPr>
              <a:t> </a:t>
            </a:r>
            <a:r>
              <a:rPr sz="409" spc="3" dirty="0">
                <a:solidFill>
                  <a:srgbClr val="727270"/>
                </a:solidFill>
                <a:latin typeface="Arial"/>
                <a:cs typeface="Arial"/>
              </a:rPr>
              <a:t>or</a:t>
            </a:r>
            <a:r>
              <a:rPr sz="409" dirty="0">
                <a:solidFill>
                  <a:srgbClr val="727270"/>
                </a:solidFill>
                <a:latin typeface="Arial"/>
                <a:cs typeface="Arial"/>
              </a:rPr>
              <a:t> </a:t>
            </a:r>
            <a:r>
              <a:rPr sz="409" spc="3" dirty="0">
                <a:solidFill>
                  <a:srgbClr val="727270"/>
                </a:solidFill>
                <a:latin typeface="Arial"/>
                <a:cs typeface="Arial"/>
              </a:rPr>
              <a:t>other</a:t>
            </a:r>
            <a:r>
              <a:rPr sz="409" spc="20" dirty="0">
                <a:solidFill>
                  <a:srgbClr val="727270"/>
                </a:solidFill>
                <a:latin typeface="Arial"/>
                <a:cs typeface="Arial"/>
              </a:rPr>
              <a:t> </a:t>
            </a:r>
            <a:r>
              <a:rPr sz="409" spc="10" dirty="0">
                <a:solidFill>
                  <a:srgbClr val="626262"/>
                </a:solidFill>
                <a:latin typeface="Arial"/>
                <a:cs typeface="Arial"/>
              </a:rPr>
              <a:t>medical</a:t>
            </a:r>
            <a:r>
              <a:rPr sz="409" spc="-7" dirty="0">
                <a:solidFill>
                  <a:srgbClr val="626262"/>
                </a:solidFill>
                <a:latin typeface="Arial"/>
                <a:cs typeface="Arial"/>
              </a:rPr>
              <a:t> </a:t>
            </a:r>
            <a:r>
              <a:rPr sz="409" spc="10" dirty="0">
                <a:solidFill>
                  <a:srgbClr val="727270"/>
                </a:solidFill>
                <a:latin typeface="Arial"/>
                <a:cs typeface="Arial"/>
              </a:rPr>
              <a:t>devices</a:t>
            </a:r>
            <a:r>
              <a:rPr sz="409" spc="10" dirty="0">
                <a:solidFill>
                  <a:srgbClr val="424241"/>
                </a:solidFill>
                <a:latin typeface="Arial"/>
                <a:cs typeface="Arial"/>
              </a:rPr>
              <a:t>.</a:t>
            </a:r>
            <a:endParaRPr sz="409">
              <a:solidFill>
                <a:prstClr val="black"/>
              </a:solidFill>
              <a:latin typeface="Arial"/>
              <a:cs typeface="Arial"/>
            </a:endParaRPr>
          </a:p>
        </p:txBody>
      </p:sp>
      <p:sp>
        <p:nvSpPr>
          <p:cNvPr id="12" name="object 12"/>
          <p:cNvSpPr txBox="1"/>
          <p:nvPr/>
        </p:nvSpPr>
        <p:spPr>
          <a:xfrm>
            <a:off x="7088161" y="5098431"/>
            <a:ext cx="1253836" cy="664425"/>
          </a:xfrm>
          <a:prstGeom prst="rect">
            <a:avLst/>
          </a:prstGeom>
        </p:spPr>
        <p:txBody>
          <a:bodyPr vert="horz" wrap="square" lIns="0" tIns="9092" rIns="0" bIns="0" rtlCol="0">
            <a:spAutoFit/>
          </a:bodyPr>
          <a:lstStyle/>
          <a:p>
            <a:pPr marL="109536" defTabSz="623446">
              <a:spcBef>
                <a:spcPts val="72"/>
              </a:spcBef>
              <a:tabLst>
                <a:tab pos="1173291" algn="l"/>
              </a:tabLst>
            </a:pPr>
            <a:r>
              <a:rPr sz="2659" b="1" u="heavy" spc="211" dirty="0">
                <a:solidFill>
                  <a:srgbClr val="424241"/>
                </a:solidFill>
                <a:uFill>
                  <a:solidFill>
                    <a:srgbClr val="424241"/>
                  </a:solidFill>
                </a:uFill>
                <a:latin typeface="Times New Roman"/>
                <a:cs typeface="Times New Roman"/>
              </a:rPr>
              <a:t>nn</a:t>
            </a:r>
            <a:r>
              <a:rPr sz="2659" b="1" u="heavy" spc="211" dirty="0">
                <a:solidFill>
                  <a:srgbClr val="F69321"/>
                </a:solidFill>
                <a:uFill>
                  <a:solidFill>
                    <a:srgbClr val="424241"/>
                  </a:solidFill>
                </a:uFill>
                <a:latin typeface="Times New Roman"/>
                <a:cs typeface="Times New Roman"/>
              </a:rPr>
              <a:t>n</a:t>
            </a:r>
            <a:r>
              <a:rPr sz="2659" b="1" u="heavy" spc="187" dirty="0">
                <a:solidFill>
                  <a:srgbClr val="424241"/>
                </a:solidFill>
                <a:uFill>
                  <a:solidFill>
                    <a:srgbClr val="424241"/>
                  </a:solidFill>
                </a:uFill>
                <a:latin typeface="Times New Roman"/>
                <a:cs typeface="Times New Roman"/>
              </a:rPr>
              <a:t>v</a:t>
            </a:r>
            <a:r>
              <a:rPr sz="2659" b="1" dirty="0">
                <a:solidFill>
                  <a:srgbClr val="424241"/>
                </a:solidFill>
                <a:latin typeface="Times New Roman"/>
                <a:cs typeface="Times New Roman"/>
              </a:rPr>
              <a:t>	</a:t>
            </a:r>
            <a:r>
              <a:rPr sz="341" spc="31" dirty="0">
                <a:solidFill>
                  <a:srgbClr val="424241"/>
                </a:solidFill>
                <a:latin typeface="Arial"/>
                <a:cs typeface="Arial"/>
              </a:rPr>
              <a:t>TM</a:t>
            </a:r>
            <a:endParaRPr sz="341">
              <a:solidFill>
                <a:prstClr val="black"/>
              </a:solidFill>
              <a:latin typeface="Arial"/>
              <a:cs typeface="Arial"/>
            </a:endParaRPr>
          </a:p>
          <a:p>
            <a:pPr marL="8659" defTabSz="623446">
              <a:spcBef>
                <a:spcPts val="1145"/>
              </a:spcBef>
            </a:pPr>
            <a:r>
              <a:rPr sz="682" b="1" spc="14" dirty="0">
                <a:solidFill>
                  <a:srgbClr val="F2801F"/>
                </a:solidFill>
                <a:latin typeface="Arial"/>
                <a:cs typeface="Arial"/>
                <a:hlinkClick r:id="rId8"/>
              </a:rPr>
              <a:t>www.sunnova.com</a:t>
            </a:r>
            <a:endParaRPr sz="682">
              <a:solidFill>
                <a:prstClr val="black"/>
              </a:solidFill>
              <a:latin typeface="Arial"/>
              <a:cs typeface="Arial"/>
            </a:endParaRPr>
          </a:p>
        </p:txBody>
      </p:sp>
      <p:sp>
        <p:nvSpPr>
          <p:cNvPr id="13" name="object 13"/>
          <p:cNvSpPr txBox="1"/>
          <p:nvPr/>
        </p:nvSpPr>
        <p:spPr>
          <a:xfrm>
            <a:off x="3531185" y="6328473"/>
            <a:ext cx="1137805" cy="431936"/>
          </a:xfrm>
          <a:prstGeom prst="rect">
            <a:avLst/>
          </a:prstGeom>
        </p:spPr>
        <p:txBody>
          <a:bodyPr vert="horz" wrap="square" lIns="0" tIns="8659" rIns="0" bIns="0" rtlCol="0">
            <a:spAutoFit/>
          </a:bodyPr>
          <a:lstStyle/>
          <a:p>
            <a:pPr marL="8659" defTabSz="623446">
              <a:lnSpc>
                <a:spcPts val="2577"/>
              </a:lnSpc>
              <a:spcBef>
                <a:spcPts val="68"/>
              </a:spcBef>
            </a:pPr>
            <a:r>
              <a:rPr sz="2182" b="1" spc="92" dirty="0">
                <a:solidFill>
                  <a:srgbClr val="0C0C0C"/>
                </a:solidFill>
                <a:latin typeface="Arial"/>
                <a:cs typeface="Arial"/>
              </a:rPr>
              <a:t>INTERO</a:t>
            </a:r>
            <a:endParaRPr sz="2182">
              <a:solidFill>
                <a:prstClr val="black"/>
              </a:solidFill>
              <a:latin typeface="Arial"/>
              <a:cs typeface="Arial"/>
            </a:endParaRPr>
          </a:p>
          <a:p>
            <a:pPr marL="25544" defTabSz="623446">
              <a:lnSpc>
                <a:spcPts val="695"/>
              </a:lnSpc>
            </a:pPr>
            <a:r>
              <a:rPr sz="614" spc="3" dirty="0">
                <a:solidFill>
                  <a:srgbClr val="424241"/>
                </a:solidFill>
                <a:latin typeface="Arial"/>
                <a:cs typeface="Arial"/>
              </a:rPr>
              <a:t>A</a:t>
            </a:r>
            <a:r>
              <a:rPr sz="614" spc="-7" dirty="0">
                <a:solidFill>
                  <a:srgbClr val="424241"/>
                </a:solidFill>
                <a:latin typeface="Arial"/>
                <a:cs typeface="Arial"/>
              </a:rPr>
              <a:t> </a:t>
            </a:r>
            <a:r>
              <a:rPr sz="614" spc="17" dirty="0">
                <a:solidFill>
                  <a:srgbClr val="626262"/>
                </a:solidFill>
                <a:latin typeface="Arial"/>
                <a:cs typeface="Arial"/>
              </a:rPr>
              <a:t>Ber</a:t>
            </a:r>
            <a:r>
              <a:rPr sz="614" spc="17" dirty="0">
                <a:solidFill>
                  <a:srgbClr val="424241"/>
                </a:solidFill>
                <a:latin typeface="Arial"/>
                <a:cs typeface="Arial"/>
              </a:rPr>
              <a:t>k</a:t>
            </a:r>
            <a:r>
              <a:rPr sz="614" spc="17" dirty="0">
                <a:solidFill>
                  <a:srgbClr val="626262"/>
                </a:solidFill>
                <a:latin typeface="Arial"/>
                <a:cs typeface="Arial"/>
              </a:rPr>
              <a:t>shi</a:t>
            </a:r>
            <a:r>
              <a:rPr sz="614" spc="17" dirty="0">
                <a:solidFill>
                  <a:srgbClr val="424241"/>
                </a:solidFill>
                <a:latin typeface="Arial"/>
                <a:cs typeface="Arial"/>
              </a:rPr>
              <a:t>r</a:t>
            </a:r>
            <a:r>
              <a:rPr sz="614" spc="17" dirty="0">
                <a:solidFill>
                  <a:srgbClr val="727270"/>
                </a:solidFill>
                <a:latin typeface="Arial"/>
                <a:cs typeface="Arial"/>
              </a:rPr>
              <a:t>e</a:t>
            </a:r>
            <a:r>
              <a:rPr sz="614" spc="3" dirty="0">
                <a:solidFill>
                  <a:srgbClr val="727270"/>
                </a:solidFill>
                <a:latin typeface="Arial"/>
                <a:cs typeface="Arial"/>
              </a:rPr>
              <a:t> </a:t>
            </a:r>
            <a:r>
              <a:rPr sz="614" spc="14" dirty="0">
                <a:solidFill>
                  <a:srgbClr val="626262"/>
                </a:solidFill>
                <a:latin typeface="Arial"/>
                <a:cs typeface="Arial"/>
              </a:rPr>
              <a:t>Hathaway</a:t>
            </a:r>
            <a:r>
              <a:rPr sz="614" spc="44" dirty="0">
                <a:solidFill>
                  <a:srgbClr val="626262"/>
                </a:solidFill>
                <a:latin typeface="Arial"/>
                <a:cs typeface="Arial"/>
              </a:rPr>
              <a:t> </a:t>
            </a:r>
            <a:r>
              <a:rPr sz="614" dirty="0">
                <a:solidFill>
                  <a:srgbClr val="424241"/>
                </a:solidFill>
                <a:latin typeface="Arial"/>
                <a:cs typeface="Arial"/>
              </a:rPr>
              <a:t>A</a:t>
            </a:r>
            <a:r>
              <a:rPr sz="614" dirty="0">
                <a:solidFill>
                  <a:srgbClr val="626262"/>
                </a:solidFill>
                <a:latin typeface="Arial"/>
                <a:cs typeface="Arial"/>
              </a:rPr>
              <a:t>ffil</a:t>
            </a:r>
            <a:r>
              <a:rPr sz="614" dirty="0">
                <a:solidFill>
                  <a:srgbClr val="858585"/>
                </a:solidFill>
                <a:latin typeface="Arial"/>
                <a:cs typeface="Arial"/>
              </a:rPr>
              <a:t>i</a:t>
            </a:r>
            <a:r>
              <a:rPr sz="614" dirty="0">
                <a:solidFill>
                  <a:srgbClr val="626262"/>
                </a:solidFill>
                <a:latin typeface="Arial"/>
                <a:cs typeface="Arial"/>
              </a:rPr>
              <a:t>ate</a:t>
            </a:r>
            <a:endParaRPr sz="614">
              <a:solidFill>
                <a:prstClr val="black"/>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03493" y="502590"/>
            <a:ext cx="4412917" cy="5051680"/>
          </a:xfrm>
          <a:prstGeom prst="rect">
            <a:avLst/>
          </a:prstGeom>
        </p:spPr>
      </p:pic>
      <p:pic>
        <p:nvPicPr>
          <p:cNvPr id="3" name="object 3"/>
          <p:cNvPicPr/>
          <p:nvPr/>
        </p:nvPicPr>
        <p:blipFill>
          <a:blip r:embed="rId3" cstate="print"/>
          <a:stretch>
            <a:fillRect/>
          </a:stretch>
        </p:blipFill>
        <p:spPr>
          <a:xfrm>
            <a:off x="3542475" y="6424346"/>
            <a:ext cx="1139167" cy="3674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1621155" cy="697230"/>
          </a:xfrm>
          <a:prstGeom prst="rect">
            <a:avLst/>
          </a:prstGeom>
        </p:spPr>
        <p:txBody>
          <a:bodyPr vert="horz" wrap="square" lIns="0" tIns="13335" rIns="0" bIns="0" rtlCol="0">
            <a:spAutoFit/>
          </a:bodyPr>
          <a:lstStyle/>
          <a:p>
            <a:pPr marL="12700">
              <a:spcBef>
                <a:spcPts val="105"/>
              </a:spcBef>
            </a:pPr>
            <a:r>
              <a:rPr spc="-5" dirty="0"/>
              <a:t>Google</a:t>
            </a:r>
          </a:p>
        </p:txBody>
      </p:sp>
      <p:sp>
        <p:nvSpPr>
          <p:cNvPr id="3" name="object 3"/>
          <p:cNvSpPr txBox="1"/>
          <p:nvPr/>
        </p:nvSpPr>
        <p:spPr>
          <a:xfrm>
            <a:off x="916939" y="1706841"/>
            <a:ext cx="3775075" cy="1571584"/>
          </a:xfrm>
          <a:prstGeom prst="rect">
            <a:avLst/>
          </a:prstGeom>
        </p:spPr>
        <p:txBody>
          <a:bodyPr vert="horz" wrap="square" lIns="0" tIns="98425" rIns="0" bIns="0" rtlCol="0">
            <a:spAutoFit/>
          </a:bodyPr>
          <a:lstStyle/>
          <a:p>
            <a:pPr marL="241303" indent="-228603">
              <a:spcBef>
                <a:spcPts val="775"/>
              </a:spcBef>
              <a:buFont typeface="Arial"/>
              <a:buChar char="•"/>
              <a:tabLst>
                <a:tab pos="241303" algn="l"/>
              </a:tabLst>
            </a:pPr>
            <a:r>
              <a:rPr sz="2800" spc="-10" dirty="0">
                <a:solidFill>
                  <a:srgbClr val="FFFFFF"/>
                </a:solidFill>
                <a:latin typeface="Calibri"/>
                <a:cs typeface="Calibri"/>
              </a:rPr>
              <a:t>Security</a:t>
            </a:r>
            <a:endParaRPr sz="2800">
              <a:latin typeface="Calibri"/>
              <a:cs typeface="Calibri"/>
            </a:endParaRPr>
          </a:p>
          <a:p>
            <a:pPr marL="241303" indent="-228603">
              <a:spcBef>
                <a:spcPts val="675"/>
              </a:spcBef>
              <a:buFont typeface="Arial"/>
              <a:buChar char="•"/>
              <a:tabLst>
                <a:tab pos="241303" algn="l"/>
              </a:tabLst>
            </a:pPr>
            <a:r>
              <a:rPr sz="2800" spc="-5" dirty="0">
                <a:solidFill>
                  <a:srgbClr val="FFFFFF"/>
                </a:solidFill>
                <a:latin typeface="Calibri"/>
                <a:cs typeface="Calibri"/>
              </a:rPr>
              <a:t>Smart</a:t>
            </a:r>
            <a:r>
              <a:rPr sz="2800" spc="-20" dirty="0">
                <a:solidFill>
                  <a:srgbClr val="FFFFFF"/>
                </a:solidFill>
                <a:latin typeface="Calibri"/>
                <a:cs typeface="Calibri"/>
              </a:rPr>
              <a:t> </a:t>
            </a:r>
            <a:r>
              <a:rPr sz="2800" spc="-10" dirty="0">
                <a:solidFill>
                  <a:srgbClr val="FFFFFF"/>
                </a:solidFill>
                <a:latin typeface="Calibri"/>
                <a:cs typeface="Calibri"/>
              </a:rPr>
              <a:t>Home </a:t>
            </a:r>
            <a:r>
              <a:rPr sz="2800" spc="-30" dirty="0">
                <a:solidFill>
                  <a:srgbClr val="FFFFFF"/>
                </a:solidFill>
                <a:latin typeface="Calibri"/>
                <a:cs typeface="Calibri"/>
              </a:rPr>
              <a:t>Technology</a:t>
            </a:r>
            <a:endParaRPr sz="2800">
              <a:latin typeface="Calibri"/>
              <a:cs typeface="Calibri"/>
            </a:endParaRPr>
          </a:p>
          <a:p>
            <a:pPr marL="241303" indent="-228603">
              <a:spcBef>
                <a:spcPts val="660"/>
              </a:spcBef>
              <a:buFont typeface="Arial"/>
              <a:buChar char="•"/>
              <a:tabLst>
                <a:tab pos="241303" algn="l"/>
              </a:tabLst>
            </a:pPr>
            <a:r>
              <a:rPr sz="2800" spc="-15" dirty="0">
                <a:solidFill>
                  <a:srgbClr val="FFFFFF"/>
                </a:solidFill>
                <a:latin typeface="Calibri"/>
                <a:cs typeface="Calibri"/>
              </a:rPr>
              <a:t>Entertainment</a:t>
            </a:r>
            <a:endParaRPr sz="2800">
              <a:latin typeface="Calibri"/>
              <a:cs typeface="Calibri"/>
            </a:endParaRPr>
          </a:p>
        </p:txBody>
      </p:sp>
      <p:sp>
        <p:nvSpPr>
          <p:cNvPr id="4" name="object 2"/>
          <p:cNvSpPr txBox="1">
            <a:spLocks noGrp="1"/>
          </p:cNvSpPr>
          <p:nvPr>
            <p:ph type="title" idx="4294967295"/>
          </p:nvPr>
        </p:nvSpPr>
        <p:spPr>
          <a:xfrm>
            <a:off x="917575" y="609600"/>
            <a:ext cx="1620838" cy="696913"/>
          </a:xfrm>
          <a:prstGeom prst="rect">
            <a:avLst/>
          </a:prstGeom>
        </p:spPr>
        <p:txBody>
          <a:bodyPr vert="horz" wrap="square" lIns="0" tIns="13335" rIns="0" bIns="0" rtlCol="0">
            <a:spAutoFit/>
          </a:bodyPr>
          <a:lstStyle/>
          <a:p>
            <a:pPr marL="12700">
              <a:spcBef>
                <a:spcPts val="105"/>
              </a:spcBef>
            </a:pPr>
            <a:r>
              <a:rPr spc="-5" dirty="0"/>
              <a:t>Google</a:t>
            </a:r>
          </a:p>
        </p:txBody>
      </p:sp>
      <p:sp>
        <p:nvSpPr>
          <p:cNvPr id="5" name="object 3"/>
          <p:cNvSpPr txBox="1"/>
          <p:nvPr/>
        </p:nvSpPr>
        <p:spPr>
          <a:xfrm>
            <a:off x="916939" y="1706841"/>
            <a:ext cx="3775075" cy="1571584"/>
          </a:xfrm>
          <a:prstGeom prst="rect">
            <a:avLst/>
          </a:prstGeom>
        </p:spPr>
        <p:txBody>
          <a:bodyPr vert="horz" wrap="square" lIns="0" tIns="98425" rIns="0" bIns="0" rtlCol="0">
            <a:spAutoFit/>
          </a:bodyPr>
          <a:lstStyle/>
          <a:p>
            <a:pPr marL="241303" indent="-228603">
              <a:spcBef>
                <a:spcPts val="775"/>
              </a:spcBef>
              <a:buFont typeface="Arial"/>
              <a:buChar char="•"/>
              <a:tabLst>
                <a:tab pos="241303" algn="l"/>
              </a:tabLst>
            </a:pPr>
            <a:r>
              <a:rPr sz="2800" spc="-10" dirty="0">
                <a:solidFill>
                  <a:srgbClr val="FFFFFF"/>
                </a:solidFill>
                <a:latin typeface="Calibri"/>
                <a:cs typeface="Calibri"/>
              </a:rPr>
              <a:t>Security</a:t>
            </a:r>
            <a:endParaRPr sz="2800">
              <a:latin typeface="Calibri"/>
              <a:cs typeface="Calibri"/>
            </a:endParaRPr>
          </a:p>
          <a:p>
            <a:pPr marL="241303" indent="-228603">
              <a:spcBef>
                <a:spcPts val="675"/>
              </a:spcBef>
              <a:buFont typeface="Arial"/>
              <a:buChar char="•"/>
              <a:tabLst>
                <a:tab pos="241303" algn="l"/>
              </a:tabLst>
            </a:pPr>
            <a:r>
              <a:rPr sz="2800" spc="-5" dirty="0">
                <a:solidFill>
                  <a:srgbClr val="FFFFFF"/>
                </a:solidFill>
                <a:latin typeface="Calibri"/>
                <a:cs typeface="Calibri"/>
              </a:rPr>
              <a:t>Smart</a:t>
            </a:r>
            <a:r>
              <a:rPr sz="2800" spc="-20" dirty="0">
                <a:solidFill>
                  <a:srgbClr val="FFFFFF"/>
                </a:solidFill>
                <a:latin typeface="Calibri"/>
                <a:cs typeface="Calibri"/>
              </a:rPr>
              <a:t> </a:t>
            </a:r>
            <a:r>
              <a:rPr sz="2800" spc="-10" dirty="0">
                <a:solidFill>
                  <a:srgbClr val="FFFFFF"/>
                </a:solidFill>
                <a:latin typeface="Calibri"/>
                <a:cs typeface="Calibri"/>
              </a:rPr>
              <a:t>Home </a:t>
            </a:r>
            <a:r>
              <a:rPr sz="2800" spc="-30" dirty="0">
                <a:solidFill>
                  <a:srgbClr val="FFFFFF"/>
                </a:solidFill>
                <a:latin typeface="Calibri"/>
                <a:cs typeface="Calibri"/>
              </a:rPr>
              <a:t>Technology</a:t>
            </a:r>
            <a:endParaRPr sz="2800">
              <a:latin typeface="Calibri"/>
              <a:cs typeface="Calibri"/>
            </a:endParaRPr>
          </a:p>
          <a:p>
            <a:pPr marL="241303" indent="-228603">
              <a:spcBef>
                <a:spcPts val="660"/>
              </a:spcBef>
              <a:buFont typeface="Arial"/>
              <a:buChar char="•"/>
              <a:tabLst>
                <a:tab pos="241303" algn="l"/>
              </a:tabLst>
            </a:pPr>
            <a:r>
              <a:rPr sz="2800" spc="-15" dirty="0">
                <a:solidFill>
                  <a:srgbClr val="FFFFFF"/>
                </a:solidFill>
                <a:latin typeface="Calibri"/>
                <a:cs typeface="Calibri"/>
              </a:rPr>
              <a:t>Entertainment</a:t>
            </a:r>
            <a:endParaRPr sz="2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2825115" cy="690574"/>
          </a:xfrm>
          <a:prstGeom prst="rect">
            <a:avLst/>
          </a:prstGeom>
        </p:spPr>
        <p:txBody>
          <a:bodyPr vert="horz" wrap="square" lIns="0" tIns="13335" rIns="0" bIns="0" rtlCol="0">
            <a:spAutoFit/>
          </a:bodyPr>
          <a:lstStyle/>
          <a:p>
            <a:pPr marL="12700">
              <a:spcBef>
                <a:spcPts val="105"/>
              </a:spcBef>
            </a:pPr>
            <a:r>
              <a:rPr spc="-105" dirty="0"/>
              <a:t>P</a:t>
            </a:r>
            <a:r>
              <a:rPr dirty="0"/>
              <a:t>artne</a:t>
            </a:r>
            <a:r>
              <a:rPr spc="-70" dirty="0"/>
              <a:t>r</a:t>
            </a:r>
            <a:r>
              <a:rPr dirty="0"/>
              <a:t>shi</a:t>
            </a:r>
            <a:r>
              <a:rPr spc="-25" dirty="0"/>
              <a:t>p</a:t>
            </a:r>
            <a:r>
              <a:rPr dirty="0"/>
              <a:t>s</a:t>
            </a:r>
          </a:p>
        </p:txBody>
      </p:sp>
      <p:sp>
        <p:nvSpPr>
          <p:cNvPr id="3" name="object 3"/>
          <p:cNvSpPr txBox="1"/>
          <p:nvPr/>
        </p:nvSpPr>
        <p:spPr>
          <a:xfrm>
            <a:off x="916939" y="2221509"/>
            <a:ext cx="9642475" cy="3670236"/>
          </a:xfrm>
          <a:prstGeom prst="rect">
            <a:avLst/>
          </a:prstGeom>
        </p:spPr>
        <p:txBody>
          <a:bodyPr vert="horz" wrap="square" lIns="0" tIns="96520" rIns="0" bIns="0" rtlCol="0">
            <a:spAutoFit/>
          </a:bodyPr>
          <a:lstStyle/>
          <a:p>
            <a:pPr marL="241303" indent="-228603">
              <a:spcBef>
                <a:spcPts val="760"/>
              </a:spcBef>
              <a:buFont typeface="Arial"/>
              <a:buChar char="•"/>
              <a:tabLst>
                <a:tab pos="241303" algn="l"/>
              </a:tabLst>
            </a:pPr>
            <a:r>
              <a:rPr sz="2800" spc="-60" dirty="0">
                <a:solidFill>
                  <a:srgbClr val="FFFFFF"/>
                </a:solidFill>
                <a:latin typeface="Calibri"/>
                <a:cs typeface="Calibri"/>
              </a:rPr>
              <a:t>We</a:t>
            </a:r>
            <a:r>
              <a:rPr sz="2800" spc="-5" dirty="0">
                <a:solidFill>
                  <a:srgbClr val="FFFFFF"/>
                </a:solidFill>
                <a:latin typeface="Calibri"/>
                <a:cs typeface="Calibri"/>
              </a:rPr>
              <a:t> </a:t>
            </a:r>
            <a:r>
              <a:rPr sz="2800" spc="-15" dirty="0">
                <a:solidFill>
                  <a:srgbClr val="FFFFFF"/>
                </a:solidFill>
                <a:latin typeface="Calibri"/>
                <a:cs typeface="Calibri"/>
              </a:rPr>
              <a:t>are</a:t>
            </a:r>
            <a:r>
              <a:rPr sz="2800" spc="-5" dirty="0">
                <a:solidFill>
                  <a:srgbClr val="FFFFFF"/>
                </a:solidFill>
                <a:latin typeface="Calibri"/>
                <a:cs typeface="Calibri"/>
              </a:rPr>
              <a:t> in</a:t>
            </a:r>
            <a:r>
              <a:rPr sz="2800" spc="15" dirty="0">
                <a:solidFill>
                  <a:srgbClr val="FFFFFF"/>
                </a:solidFill>
                <a:latin typeface="Calibri"/>
                <a:cs typeface="Calibri"/>
              </a:rPr>
              <a:t> </a:t>
            </a:r>
            <a:r>
              <a:rPr sz="2800" spc="-5" dirty="0">
                <a:solidFill>
                  <a:srgbClr val="FFFFFF"/>
                </a:solidFill>
                <a:latin typeface="Calibri"/>
                <a:cs typeface="Calibri"/>
              </a:rPr>
              <a:t>the</a:t>
            </a:r>
            <a:r>
              <a:rPr sz="2800" spc="10" dirty="0">
                <a:solidFill>
                  <a:srgbClr val="FFFFFF"/>
                </a:solidFill>
                <a:latin typeface="Calibri"/>
                <a:cs typeface="Calibri"/>
              </a:rPr>
              <a:t> </a:t>
            </a:r>
            <a:r>
              <a:rPr sz="2800" spc="-5" dirty="0">
                <a:solidFill>
                  <a:srgbClr val="FFFFFF"/>
                </a:solidFill>
                <a:latin typeface="Calibri"/>
                <a:cs typeface="Calibri"/>
              </a:rPr>
              <a:t>“Concerns</a:t>
            </a:r>
            <a:r>
              <a:rPr sz="2800" spc="20" dirty="0">
                <a:solidFill>
                  <a:srgbClr val="FFFFFF"/>
                </a:solidFill>
                <a:latin typeface="Calibri"/>
                <a:cs typeface="Calibri"/>
              </a:rPr>
              <a:t> </a:t>
            </a:r>
            <a:r>
              <a:rPr sz="2800" spc="-5" dirty="0">
                <a:solidFill>
                  <a:srgbClr val="FFFFFF"/>
                </a:solidFill>
                <a:latin typeface="Calibri"/>
                <a:cs typeface="Calibri"/>
              </a:rPr>
              <a:t>Business”</a:t>
            </a:r>
            <a:endParaRPr sz="2800">
              <a:latin typeface="Calibri"/>
              <a:cs typeface="Calibri"/>
            </a:endParaRPr>
          </a:p>
          <a:p>
            <a:pPr marL="241303" indent="-228603">
              <a:spcBef>
                <a:spcPts val="660"/>
              </a:spcBef>
              <a:buFont typeface="Arial"/>
              <a:buChar char="•"/>
              <a:tabLst>
                <a:tab pos="241303" algn="l"/>
              </a:tabLst>
            </a:pPr>
            <a:r>
              <a:rPr sz="2800" spc="-15" dirty="0">
                <a:solidFill>
                  <a:srgbClr val="FFFFFF"/>
                </a:solidFill>
                <a:latin typeface="Calibri"/>
                <a:cs typeface="Calibri"/>
              </a:rPr>
              <a:t>Partnership</a:t>
            </a:r>
            <a:r>
              <a:rPr sz="2800" spc="45" dirty="0">
                <a:solidFill>
                  <a:srgbClr val="FFFFFF"/>
                </a:solidFill>
                <a:latin typeface="Calibri"/>
                <a:cs typeface="Calibri"/>
              </a:rPr>
              <a:t> </a:t>
            </a:r>
            <a:r>
              <a:rPr sz="2800" spc="-10" dirty="0">
                <a:solidFill>
                  <a:srgbClr val="FFFFFF"/>
                </a:solidFill>
                <a:latin typeface="Calibri"/>
                <a:cs typeface="Calibri"/>
              </a:rPr>
              <a:t>Opportunities:</a:t>
            </a:r>
            <a:r>
              <a:rPr sz="2800" spc="75" dirty="0">
                <a:solidFill>
                  <a:srgbClr val="FFFFFF"/>
                </a:solidFill>
                <a:latin typeface="Calibri"/>
                <a:cs typeface="Calibri"/>
              </a:rPr>
              <a:t> </a:t>
            </a:r>
            <a:r>
              <a:rPr sz="2800" spc="-20" dirty="0">
                <a:solidFill>
                  <a:srgbClr val="FFFFFF"/>
                </a:solidFill>
                <a:latin typeface="Calibri"/>
                <a:cs typeface="Calibri"/>
              </a:rPr>
              <a:t>Before,</a:t>
            </a:r>
            <a:r>
              <a:rPr sz="2800" spc="5" dirty="0">
                <a:solidFill>
                  <a:srgbClr val="FFFFFF"/>
                </a:solidFill>
                <a:latin typeface="Calibri"/>
                <a:cs typeface="Calibri"/>
              </a:rPr>
              <a:t> </a:t>
            </a:r>
            <a:r>
              <a:rPr sz="2800" spc="-10" dirty="0">
                <a:solidFill>
                  <a:srgbClr val="FFFFFF"/>
                </a:solidFill>
                <a:latin typeface="Calibri"/>
                <a:cs typeface="Calibri"/>
              </a:rPr>
              <a:t>During</a:t>
            </a:r>
            <a:r>
              <a:rPr sz="2800" spc="50" dirty="0">
                <a:solidFill>
                  <a:srgbClr val="FFFFFF"/>
                </a:solidFill>
                <a:latin typeface="Calibri"/>
                <a:cs typeface="Calibri"/>
              </a:rPr>
              <a:t> </a:t>
            </a:r>
            <a:r>
              <a:rPr sz="2800" spc="-5" dirty="0">
                <a:solidFill>
                  <a:srgbClr val="FFFFFF"/>
                </a:solidFill>
                <a:latin typeface="Calibri"/>
                <a:cs typeface="Calibri"/>
              </a:rPr>
              <a:t>and</a:t>
            </a:r>
            <a:r>
              <a:rPr sz="2800" spc="25" dirty="0">
                <a:solidFill>
                  <a:srgbClr val="FFFFFF"/>
                </a:solidFill>
                <a:latin typeface="Calibri"/>
                <a:cs typeface="Calibri"/>
              </a:rPr>
              <a:t> </a:t>
            </a:r>
            <a:r>
              <a:rPr sz="2800" spc="-10" dirty="0">
                <a:solidFill>
                  <a:srgbClr val="FFFFFF"/>
                </a:solidFill>
                <a:latin typeface="Calibri"/>
                <a:cs typeface="Calibri"/>
              </a:rPr>
              <a:t>after</a:t>
            </a:r>
            <a:r>
              <a:rPr sz="2800" spc="10" dirty="0">
                <a:solidFill>
                  <a:srgbClr val="FFFFFF"/>
                </a:solidFill>
                <a:latin typeface="Calibri"/>
                <a:cs typeface="Calibri"/>
              </a:rPr>
              <a:t> </a:t>
            </a:r>
            <a:r>
              <a:rPr sz="2800" spc="-5" dirty="0">
                <a:solidFill>
                  <a:srgbClr val="FFFFFF"/>
                </a:solidFill>
                <a:latin typeface="Calibri"/>
                <a:cs typeface="Calibri"/>
              </a:rPr>
              <a:t>a</a:t>
            </a:r>
            <a:r>
              <a:rPr sz="2800" spc="5" dirty="0">
                <a:solidFill>
                  <a:srgbClr val="FFFFFF"/>
                </a:solidFill>
                <a:latin typeface="Calibri"/>
                <a:cs typeface="Calibri"/>
              </a:rPr>
              <a:t> </a:t>
            </a:r>
            <a:r>
              <a:rPr sz="2800" spc="-10" dirty="0">
                <a:solidFill>
                  <a:srgbClr val="FFFFFF"/>
                </a:solidFill>
                <a:latin typeface="Calibri"/>
                <a:cs typeface="Calibri"/>
              </a:rPr>
              <a:t>transaction</a:t>
            </a:r>
            <a:endParaRPr sz="2800">
              <a:latin typeface="Calibri"/>
              <a:cs typeface="Calibri"/>
            </a:endParaRPr>
          </a:p>
          <a:p>
            <a:pPr marL="241303" indent="-228603">
              <a:spcBef>
                <a:spcPts val="660"/>
              </a:spcBef>
              <a:buFont typeface="Arial"/>
              <a:buChar char="•"/>
              <a:tabLst>
                <a:tab pos="241303" algn="l"/>
              </a:tabLst>
            </a:pPr>
            <a:r>
              <a:rPr sz="2800" spc="-5" dirty="0">
                <a:solidFill>
                  <a:srgbClr val="FFFFFF"/>
                </a:solidFill>
                <a:latin typeface="Calibri"/>
                <a:cs typeface="Calibri"/>
              </a:rPr>
              <a:t>Additional</a:t>
            </a:r>
            <a:r>
              <a:rPr sz="2800" spc="20" dirty="0">
                <a:solidFill>
                  <a:srgbClr val="FFFFFF"/>
                </a:solidFill>
                <a:latin typeface="Calibri"/>
                <a:cs typeface="Calibri"/>
              </a:rPr>
              <a:t> </a:t>
            </a:r>
            <a:r>
              <a:rPr sz="2800" spc="-15" dirty="0">
                <a:solidFill>
                  <a:srgbClr val="FFFFFF"/>
                </a:solidFill>
                <a:latin typeface="Calibri"/>
                <a:cs typeface="Calibri"/>
              </a:rPr>
              <a:t>Revenue</a:t>
            </a:r>
            <a:r>
              <a:rPr sz="2800" spc="5" dirty="0">
                <a:solidFill>
                  <a:srgbClr val="FFFFFF"/>
                </a:solidFill>
                <a:latin typeface="Calibri"/>
                <a:cs typeface="Calibri"/>
              </a:rPr>
              <a:t> </a:t>
            </a:r>
            <a:r>
              <a:rPr sz="2800" spc="-15" dirty="0">
                <a:solidFill>
                  <a:srgbClr val="FFFFFF"/>
                </a:solidFill>
                <a:latin typeface="Calibri"/>
                <a:cs typeface="Calibri"/>
              </a:rPr>
              <a:t>Source</a:t>
            </a:r>
            <a:endParaRPr sz="2800">
              <a:latin typeface="Calibri"/>
              <a:cs typeface="Calibri"/>
            </a:endParaRPr>
          </a:p>
          <a:p>
            <a:pPr marL="241303" indent="-228603">
              <a:spcBef>
                <a:spcPts val="675"/>
              </a:spcBef>
              <a:buFont typeface="Arial"/>
              <a:buChar char="•"/>
              <a:tabLst>
                <a:tab pos="241303" algn="l"/>
              </a:tabLst>
            </a:pPr>
            <a:r>
              <a:rPr sz="2800" spc="-10" dirty="0">
                <a:solidFill>
                  <a:srgbClr val="FFFFFF"/>
                </a:solidFill>
                <a:latin typeface="Calibri"/>
                <a:cs typeface="Calibri"/>
              </a:rPr>
              <a:t>Agents:</a:t>
            </a:r>
            <a:endParaRPr sz="2800">
              <a:latin typeface="Calibri"/>
              <a:cs typeface="Calibri"/>
            </a:endParaRPr>
          </a:p>
          <a:p>
            <a:pPr marL="698509" lvl="1" indent="-229238">
              <a:spcBef>
                <a:spcPts val="229"/>
              </a:spcBef>
              <a:buFont typeface="Arial"/>
              <a:buChar char="•"/>
              <a:tabLst>
                <a:tab pos="699144" algn="l"/>
              </a:tabLst>
            </a:pPr>
            <a:r>
              <a:rPr sz="2400" spc="-15" dirty="0">
                <a:solidFill>
                  <a:srgbClr val="FFFFFF"/>
                </a:solidFill>
                <a:latin typeface="Calibri"/>
                <a:cs typeface="Calibri"/>
              </a:rPr>
              <a:t>More</a:t>
            </a:r>
            <a:r>
              <a:rPr sz="2400" spc="-40" dirty="0">
                <a:solidFill>
                  <a:srgbClr val="FFFFFF"/>
                </a:solidFill>
                <a:latin typeface="Calibri"/>
                <a:cs typeface="Calibri"/>
              </a:rPr>
              <a:t> </a:t>
            </a:r>
            <a:r>
              <a:rPr sz="2400" spc="-10" dirty="0">
                <a:solidFill>
                  <a:srgbClr val="FFFFFF"/>
                </a:solidFill>
                <a:latin typeface="Calibri"/>
                <a:cs typeface="Calibri"/>
              </a:rPr>
              <a:t>productive</a:t>
            </a:r>
            <a:endParaRPr sz="2400">
              <a:latin typeface="Calibri"/>
              <a:cs typeface="Calibri"/>
            </a:endParaRPr>
          </a:p>
          <a:p>
            <a:pPr marL="698509" lvl="1" indent="-229238">
              <a:spcBef>
                <a:spcPts val="220"/>
              </a:spcBef>
              <a:buFont typeface="Arial"/>
              <a:buChar char="•"/>
              <a:tabLst>
                <a:tab pos="699144" algn="l"/>
              </a:tabLst>
            </a:pPr>
            <a:r>
              <a:rPr sz="2400" spc="-20" dirty="0">
                <a:solidFill>
                  <a:srgbClr val="FFFFFF"/>
                </a:solidFill>
                <a:latin typeface="Calibri"/>
                <a:cs typeface="Calibri"/>
              </a:rPr>
              <a:t>Differentiate</a:t>
            </a:r>
            <a:endParaRPr sz="2400">
              <a:latin typeface="Calibri"/>
              <a:cs typeface="Calibri"/>
            </a:endParaRPr>
          </a:p>
          <a:p>
            <a:pPr marL="698509" lvl="1" indent="-229238">
              <a:spcBef>
                <a:spcPts val="215"/>
              </a:spcBef>
              <a:buFont typeface="Arial"/>
              <a:buChar char="•"/>
              <a:tabLst>
                <a:tab pos="699144" algn="l"/>
              </a:tabLst>
            </a:pPr>
            <a:r>
              <a:rPr sz="2400" dirty="0">
                <a:solidFill>
                  <a:srgbClr val="FFFFFF"/>
                </a:solidFill>
                <a:latin typeface="Calibri"/>
                <a:cs typeface="Calibri"/>
              </a:rPr>
              <a:t>Build</a:t>
            </a:r>
            <a:r>
              <a:rPr sz="2400" spc="-55" dirty="0">
                <a:solidFill>
                  <a:srgbClr val="FFFFFF"/>
                </a:solidFill>
                <a:latin typeface="Calibri"/>
                <a:cs typeface="Calibri"/>
              </a:rPr>
              <a:t> </a:t>
            </a:r>
            <a:r>
              <a:rPr sz="2400" spc="-35" dirty="0">
                <a:solidFill>
                  <a:srgbClr val="FFFFFF"/>
                </a:solidFill>
                <a:latin typeface="Calibri"/>
                <a:cs typeface="Calibri"/>
              </a:rPr>
              <a:t>Trust</a:t>
            </a:r>
            <a:endParaRPr sz="2400">
              <a:latin typeface="Calibri"/>
              <a:cs typeface="Calibri"/>
            </a:endParaRPr>
          </a:p>
          <a:p>
            <a:pPr marL="698509" lvl="1" indent="-229238">
              <a:spcBef>
                <a:spcPts val="204"/>
              </a:spcBef>
              <a:buFont typeface="Arial"/>
              <a:buChar char="•"/>
              <a:tabLst>
                <a:tab pos="699144" algn="l"/>
              </a:tabLst>
            </a:pPr>
            <a:r>
              <a:rPr sz="2400" spc="-25" dirty="0">
                <a:solidFill>
                  <a:srgbClr val="FFFFFF"/>
                </a:solidFill>
                <a:latin typeface="Calibri"/>
                <a:cs typeface="Calibri"/>
              </a:rPr>
              <a:t>Stay</a:t>
            </a:r>
            <a:r>
              <a:rPr sz="2400" spc="-30" dirty="0">
                <a:solidFill>
                  <a:srgbClr val="FFFFFF"/>
                </a:solidFill>
                <a:latin typeface="Calibri"/>
                <a:cs typeface="Calibri"/>
              </a:rPr>
              <a:t> </a:t>
            </a:r>
            <a:r>
              <a:rPr sz="2400" spc="-10" dirty="0">
                <a:solidFill>
                  <a:srgbClr val="FFFFFF"/>
                </a:solidFill>
                <a:latin typeface="Calibri"/>
                <a:cs typeface="Calibri"/>
              </a:rPr>
              <a:t>connected</a:t>
            </a:r>
            <a:r>
              <a:rPr sz="2400" spc="-5" dirty="0">
                <a:solidFill>
                  <a:srgbClr val="FFFFFF"/>
                </a:solidFill>
                <a:latin typeface="Calibri"/>
                <a:cs typeface="Calibri"/>
              </a:rPr>
              <a:t> </a:t>
            </a:r>
            <a:r>
              <a:rPr sz="2400" spc="-15" dirty="0">
                <a:solidFill>
                  <a:srgbClr val="FFFFFF"/>
                </a:solidFill>
                <a:latin typeface="Calibri"/>
                <a:cs typeface="Calibri"/>
              </a:rPr>
              <a:t>to</a:t>
            </a:r>
            <a:r>
              <a:rPr sz="2400" spc="-30" dirty="0">
                <a:solidFill>
                  <a:srgbClr val="FFFFFF"/>
                </a:solidFill>
                <a:latin typeface="Calibri"/>
                <a:cs typeface="Calibri"/>
              </a:rPr>
              <a:t> </a:t>
            </a:r>
            <a:r>
              <a:rPr sz="2400" spc="-10" dirty="0">
                <a:solidFill>
                  <a:srgbClr val="FFFFFF"/>
                </a:solidFill>
                <a:latin typeface="Calibri"/>
                <a:cs typeface="Calibri"/>
              </a:rPr>
              <a:t>your</a:t>
            </a:r>
            <a:r>
              <a:rPr sz="2400" spc="-5" dirty="0">
                <a:solidFill>
                  <a:srgbClr val="FFFFFF"/>
                </a:solidFill>
                <a:latin typeface="Calibri"/>
                <a:cs typeface="Calibri"/>
              </a:rPr>
              <a:t> clients</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24755" y="496824"/>
            <a:ext cx="3142488" cy="853439"/>
          </a:xfrm>
          <a:prstGeom prst="rect">
            <a:avLst/>
          </a:prstGeom>
        </p:spPr>
      </p:pic>
      <p:sp>
        <p:nvSpPr>
          <p:cNvPr id="3" name="object 3"/>
          <p:cNvSpPr txBox="1"/>
          <p:nvPr/>
        </p:nvSpPr>
        <p:spPr>
          <a:xfrm>
            <a:off x="257047" y="2734132"/>
            <a:ext cx="11504295" cy="1544654"/>
          </a:xfrm>
          <a:prstGeom prst="rect">
            <a:avLst/>
          </a:prstGeom>
        </p:spPr>
        <p:txBody>
          <a:bodyPr vert="horz" wrap="square" lIns="0" tIns="13335" rIns="0" bIns="0" rtlCol="0">
            <a:spAutoFit/>
          </a:bodyPr>
          <a:lstStyle/>
          <a:p>
            <a:pPr marL="12700">
              <a:spcBef>
                <a:spcPts val="105"/>
              </a:spcBef>
            </a:pPr>
            <a:r>
              <a:rPr sz="2000" spc="-10" dirty="0">
                <a:solidFill>
                  <a:srgbClr val="FFFFFF"/>
                </a:solidFill>
                <a:latin typeface="Calibri"/>
                <a:cs typeface="Calibri"/>
              </a:rPr>
              <a:t>By</a:t>
            </a:r>
            <a:r>
              <a:rPr sz="2000" spc="-20" dirty="0">
                <a:solidFill>
                  <a:srgbClr val="FFFFFF"/>
                </a:solidFill>
                <a:latin typeface="Calibri"/>
                <a:cs typeface="Calibri"/>
              </a:rPr>
              <a:t> </a:t>
            </a:r>
            <a:r>
              <a:rPr sz="2000" spc="-5" dirty="0">
                <a:solidFill>
                  <a:srgbClr val="FFFFFF"/>
                </a:solidFill>
                <a:latin typeface="Calibri"/>
                <a:cs typeface="Calibri"/>
              </a:rPr>
              <a:t>listing</a:t>
            </a:r>
            <a:r>
              <a:rPr sz="2000" spc="15" dirty="0">
                <a:solidFill>
                  <a:srgbClr val="FFFFFF"/>
                </a:solidFill>
                <a:latin typeface="Calibri"/>
                <a:cs typeface="Calibri"/>
              </a:rPr>
              <a:t> </a:t>
            </a:r>
            <a:r>
              <a:rPr sz="2000" spc="-5" dirty="0">
                <a:solidFill>
                  <a:srgbClr val="FFFFFF"/>
                </a:solidFill>
                <a:latin typeface="Calibri"/>
                <a:cs typeface="Calibri"/>
              </a:rPr>
              <a:t>your</a:t>
            </a:r>
            <a:r>
              <a:rPr sz="2000" spc="-20" dirty="0">
                <a:solidFill>
                  <a:srgbClr val="FFFFFF"/>
                </a:solidFill>
                <a:latin typeface="Calibri"/>
                <a:cs typeface="Calibri"/>
              </a:rPr>
              <a:t> </a:t>
            </a:r>
            <a:r>
              <a:rPr sz="2000" spc="-5" dirty="0">
                <a:solidFill>
                  <a:srgbClr val="FFFFFF"/>
                </a:solidFill>
                <a:latin typeface="Calibri"/>
                <a:cs typeface="Calibri"/>
              </a:rPr>
              <a:t>home,</a:t>
            </a:r>
            <a:r>
              <a:rPr sz="2000" dirty="0">
                <a:solidFill>
                  <a:srgbClr val="FFFFFF"/>
                </a:solidFill>
                <a:latin typeface="Calibri"/>
                <a:cs typeface="Calibri"/>
              </a:rPr>
              <a:t> </a:t>
            </a:r>
            <a:r>
              <a:rPr sz="2000" spc="-10" dirty="0">
                <a:solidFill>
                  <a:srgbClr val="FFFFFF"/>
                </a:solidFill>
                <a:latin typeface="Calibri"/>
                <a:cs typeface="Calibri"/>
              </a:rPr>
              <a:t>you</a:t>
            </a:r>
            <a:r>
              <a:rPr sz="2000" spc="-20" dirty="0">
                <a:solidFill>
                  <a:srgbClr val="FFFFFF"/>
                </a:solidFill>
                <a:latin typeface="Calibri"/>
                <a:cs typeface="Calibri"/>
              </a:rPr>
              <a:t> </a:t>
            </a:r>
            <a:r>
              <a:rPr sz="2000" spc="-10" dirty="0">
                <a:solidFill>
                  <a:srgbClr val="FFFFFF"/>
                </a:solidFill>
                <a:latin typeface="Calibri"/>
                <a:cs typeface="Calibri"/>
              </a:rPr>
              <a:t>are</a:t>
            </a:r>
            <a:r>
              <a:rPr sz="2000" spc="5" dirty="0">
                <a:solidFill>
                  <a:srgbClr val="FFFFFF"/>
                </a:solidFill>
                <a:latin typeface="Calibri"/>
                <a:cs typeface="Calibri"/>
              </a:rPr>
              <a:t> </a:t>
            </a:r>
            <a:r>
              <a:rPr sz="2000" spc="-5" dirty="0">
                <a:solidFill>
                  <a:srgbClr val="FFFFFF"/>
                </a:solidFill>
                <a:latin typeface="Calibri"/>
                <a:cs typeface="Calibri"/>
              </a:rPr>
              <a:t>making</a:t>
            </a:r>
            <a:r>
              <a:rPr sz="2000" dirty="0">
                <a:solidFill>
                  <a:srgbClr val="FFFFFF"/>
                </a:solidFill>
                <a:latin typeface="Calibri"/>
                <a:cs typeface="Calibri"/>
              </a:rPr>
              <a:t> one</a:t>
            </a:r>
            <a:r>
              <a:rPr sz="2000" spc="-15" dirty="0">
                <a:solidFill>
                  <a:srgbClr val="FFFFFF"/>
                </a:solidFill>
                <a:latin typeface="Calibri"/>
                <a:cs typeface="Calibri"/>
              </a:rPr>
              <a:t> </a:t>
            </a:r>
            <a:r>
              <a:rPr sz="2000" dirty="0">
                <a:solidFill>
                  <a:srgbClr val="FFFFFF"/>
                </a:solidFill>
                <a:latin typeface="Calibri"/>
                <a:cs typeface="Calibri"/>
              </a:rPr>
              <a:t>of</a:t>
            </a:r>
            <a:r>
              <a:rPr sz="2000" spc="-15"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most</a:t>
            </a:r>
            <a:r>
              <a:rPr sz="2000" spc="15" dirty="0">
                <a:solidFill>
                  <a:srgbClr val="FFFFFF"/>
                </a:solidFill>
                <a:latin typeface="Calibri"/>
                <a:cs typeface="Calibri"/>
              </a:rPr>
              <a:t> </a:t>
            </a:r>
            <a:r>
              <a:rPr sz="2000" spc="-5" dirty="0">
                <a:solidFill>
                  <a:srgbClr val="FFFFFF"/>
                </a:solidFill>
                <a:latin typeface="Calibri"/>
                <a:cs typeface="Calibri"/>
              </a:rPr>
              <a:t>significant</a:t>
            </a:r>
            <a:r>
              <a:rPr sz="2000" spc="5" dirty="0">
                <a:solidFill>
                  <a:srgbClr val="FFFFFF"/>
                </a:solidFill>
                <a:latin typeface="Calibri"/>
                <a:cs typeface="Calibri"/>
              </a:rPr>
              <a:t> </a:t>
            </a:r>
            <a:r>
              <a:rPr sz="2000" spc="-5" dirty="0">
                <a:solidFill>
                  <a:srgbClr val="FFFFFF"/>
                </a:solidFill>
                <a:latin typeface="Calibri"/>
                <a:cs typeface="Calibri"/>
              </a:rPr>
              <a:t>financial decisions</a:t>
            </a:r>
            <a:r>
              <a:rPr sz="2000" spc="15" dirty="0">
                <a:solidFill>
                  <a:srgbClr val="FFFFFF"/>
                </a:solidFill>
                <a:latin typeface="Calibri"/>
                <a:cs typeface="Calibri"/>
              </a:rPr>
              <a:t> </a:t>
            </a:r>
            <a:r>
              <a:rPr sz="2000" dirty="0">
                <a:solidFill>
                  <a:srgbClr val="FFFFFF"/>
                </a:solidFill>
                <a:latin typeface="Calibri"/>
                <a:cs typeface="Calibri"/>
              </a:rPr>
              <a:t>of</a:t>
            </a:r>
            <a:r>
              <a:rPr sz="2000" spc="-10" dirty="0">
                <a:solidFill>
                  <a:srgbClr val="FFFFFF"/>
                </a:solidFill>
                <a:latin typeface="Calibri"/>
                <a:cs typeface="Calibri"/>
              </a:rPr>
              <a:t> </a:t>
            </a:r>
            <a:r>
              <a:rPr sz="2000" spc="-5" dirty="0">
                <a:solidFill>
                  <a:srgbClr val="FFFFFF"/>
                </a:solidFill>
                <a:latin typeface="Calibri"/>
                <a:cs typeface="Calibri"/>
              </a:rPr>
              <a:t>your</a:t>
            </a:r>
            <a:r>
              <a:rPr sz="2000" spc="-20" dirty="0">
                <a:solidFill>
                  <a:srgbClr val="FFFFFF"/>
                </a:solidFill>
                <a:latin typeface="Calibri"/>
                <a:cs typeface="Calibri"/>
              </a:rPr>
              <a:t> </a:t>
            </a:r>
            <a:r>
              <a:rPr sz="2000" spc="-15" dirty="0">
                <a:solidFill>
                  <a:srgbClr val="FFFFFF"/>
                </a:solidFill>
                <a:latin typeface="Calibri"/>
                <a:cs typeface="Calibri"/>
              </a:rPr>
              <a:t>life.</a:t>
            </a:r>
            <a:r>
              <a:rPr sz="2000" spc="5" dirty="0">
                <a:solidFill>
                  <a:srgbClr val="FFFFFF"/>
                </a:solidFill>
                <a:latin typeface="Calibri"/>
                <a:cs typeface="Calibri"/>
              </a:rPr>
              <a:t> </a:t>
            </a:r>
            <a:r>
              <a:rPr sz="2000" spc="-15" dirty="0">
                <a:solidFill>
                  <a:srgbClr val="FFFFFF"/>
                </a:solidFill>
                <a:latin typeface="Calibri"/>
                <a:cs typeface="Calibri"/>
              </a:rPr>
              <a:t>By</a:t>
            </a:r>
            <a:r>
              <a:rPr sz="2000" spc="-5" dirty="0">
                <a:solidFill>
                  <a:srgbClr val="FFFFFF"/>
                </a:solidFill>
                <a:latin typeface="Calibri"/>
                <a:cs typeface="Calibri"/>
              </a:rPr>
              <a:t> working </a:t>
            </a:r>
            <a:r>
              <a:rPr sz="2000" dirty="0">
                <a:solidFill>
                  <a:srgbClr val="FFFFFF"/>
                </a:solidFill>
                <a:latin typeface="Calibri"/>
                <a:cs typeface="Calibri"/>
              </a:rPr>
              <a:t>with</a:t>
            </a:r>
            <a:endParaRPr sz="2000">
              <a:latin typeface="Calibri"/>
              <a:cs typeface="Calibri"/>
            </a:endParaRPr>
          </a:p>
          <a:p>
            <a:pPr marL="12700">
              <a:spcBef>
                <a:spcPts val="5"/>
              </a:spcBef>
            </a:pPr>
            <a:r>
              <a:rPr sz="2000" spc="-5" dirty="0">
                <a:solidFill>
                  <a:srgbClr val="FFFFFF"/>
                </a:solidFill>
                <a:latin typeface="Calibri"/>
                <a:cs typeface="Calibri"/>
              </a:rPr>
              <a:t>our financial </a:t>
            </a:r>
            <a:r>
              <a:rPr sz="2000" dirty="0">
                <a:solidFill>
                  <a:srgbClr val="FFFFFF"/>
                </a:solidFill>
                <a:latin typeface="Calibri"/>
                <a:cs typeface="Calibri"/>
              </a:rPr>
              <a:t>planning</a:t>
            </a:r>
            <a:r>
              <a:rPr sz="2000" spc="-10" dirty="0">
                <a:solidFill>
                  <a:srgbClr val="FFFFFF"/>
                </a:solidFill>
                <a:latin typeface="Calibri"/>
                <a:cs typeface="Calibri"/>
              </a:rPr>
              <a:t> partners,</a:t>
            </a:r>
            <a:r>
              <a:rPr sz="2000" spc="20" dirty="0">
                <a:solidFill>
                  <a:srgbClr val="FFFFFF"/>
                </a:solidFill>
                <a:latin typeface="Calibri"/>
                <a:cs typeface="Calibri"/>
              </a:rPr>
              <a:t> </a:t>
            </a:r>
            <a:r>
              <a:rPr sz="2000" spc="-10" dirty="0">
                <a:solidFill>
                  <a:srgbClr val="FFFFFF"/>
                </a:solidFill>
                <a:latin typeface="Calibri"/>
                <a:cs typeface="Calibri"/>
              </a:rPr>
              <a:t>we</a:t>
            </a:r>
            <a:r>
              <a:rPr sz="2000" spc="-5" dirty="0">
                <a:solidFill>
                  <a:srgbClr val="FFFFFF"/>
                </a:solidFill>
                <a:latin typeface="Calibri"/>
                <a:cs typeface="Calibri"/>
              </a:rPr>
              <a:t> can</a:t>
            </a:r>
            <a:r>
              <a:rPr sz="2000" spc="-10" dirty="0">
                <a:solidFill>
                  <a:srgbClr val="FFFFFF"/>
                </a:solidFill>
                <a:latin typeface="Calibri"/>
                <a:cs typeface="Calibri"/>
              </a:rPr>
              <a:t> </a:t>
            </a:r>
            <a:r>
              <a:rPr sz="2000" spc="-5" dirty="0">
                <a:solidFill>
                  <a:srgbClr val="FFFFFF"/>
                </a:solidFill>
                <a:latin typeface="Calibri"/>
                <a:cs typeface="Calibri"/>
              </a:rPr>
              <a:t>help</a:t>
            </a:r>
            <a:r>
              <a:rPr sz="2000" dirty="0">
                <a:solidFill>
                  <a:srgbClr val="FFFFFF"/>
                </a:solidFill>
                <a:latin typeface="Calibri"/>
                <a:cs typeface="Calibri"/>
              </a:rPr>
              <a:t> </a:t>
            </a:r>
            <a:r>
              <a:rPr sz="2000" spc="-10" dirty="0">
                <a:solidFill>
                  <a:srgbClr val="FFFFFF"/>
                </a:solidFill>
                <a:latin typeface="Calibri"/>
                <a:cs typeface="Calibri"/>
              </a:rPr>
              <a:t>you</a:t>
            </a:r>
            <a:r>
              <a:rPr sz="2000" spc="-30" dirty="0">
                <a:solidFill>
                  <a:srgbClr val="FFFFFF"/>
                </a:solidFill>
                <a:latin typeface="Calibri"/>
                <a:cs typeface="Calibri"/>
              </a:rPr>
              <a:t> </a:t>
            </a:r>
            <a:r>
              <a:rPr sz="2000" spc="-10" dirty="0">
                <a:solidFill>
                  <a:srgbClr val="FFFFFF"/>
                </a:solidFill>
                <a:latin typeface="Calibri"/>
                <a:cs typeface="Calibri"/>
              </a:rPr>
              <a:t>gain</a:t>
            </a:r>
            <a:r>
              <a:rPr sz="2000" spc="-5" dirty="0">
                <a:solidFill>
                  <a:srgbClr val="FFFFFF"/>
                </a:solidFill>
                <a:latin typeface="Calibri"/>
                <a:cs typeface="Calibri"/>
              </a:rPr>
              <a:t> </a:t>
            </a:r>
            <a:r>
              <a:rPr sz="2000" dirty="0">
                <a:solidFill>
                  <a:srgbClr val="FFFFFF"/>
                </a:solidFill>
                <a:latin typeface="Calibri"/>
                <a:cs typeface="Calibri"/>
              </a:rPr>
              <a:t>added</a:t>
            </a:r>
            <a:r>
              <a:rPr sz="2000" spc="5" dirty="0">
                <a:solidFill>
                  <a:srgbClr val="FFFFFF"/>
                </a:solidFill>
                <a:latin typeface="Calibri"/>
                <a:cs typeface="Calibri"/>
              </a:rPr>
              <a:t> </a:t>
            </a:r>
            <a:r>
              <a:rPr sz="2000" dirty="0">
                <a:solidFill>
                  <a:srgbClr val="FFFFFF"/>
                </a:solidFill>
                <a:latin typeface="Calibri"/>
                <a:cs typeface="Calibri"/>
              </a:rPr>
              <a:t>clarity</a:t>
            </a:r>
            <a:r>
              <a:rPr sz="2000" spc="10" dirty="0">
                <a:solidFill>
                  <a:srgbClr val="FFFFFF"/>
                </a:solidFill>
                <a:latin typeface="Calibri"/>
                <a:cs typeface="Calibri"/>
              </a:rPr>
              <a:t> </a:t>
            </a:r>
            <a:r>
              <a:rPr sz="2000" spc="-15" dirty="0">
                <a:solidFill>
                  <a:srgbClr val="FFFFFF"/>
                </a:solidFill>
                <a:latin typeface="Calibri"/>
                <a:cs typeface="Calibri"/>
              </a:rPr>
              <a:t>into</a:t>
            </a:r>
            <a:r>
              <a:rPr sz="2000" dirty="0">
                <a:solidFill>
                  <a:srgbClr val="FFFFFF"/>
                </a:solidFill>
                <a:latin typeface="Calibri"/>
                <a:cs typeface="Calibri"/>
              </a:rPr>
              <a:t> the</a:t>
            </a:r>
            <a:r>
              <a:rPr sz="2000" spc="10" dirty="0">
                <a:solidFill>
                  <a:srgbClr val="FFFFFF"/>
                </a:solidFill>
                <a:latin typeface="Calibri"/>
                <a:cs typeface="Calibri"/>
              </a:rPr>
              <a:t> </a:t>
            </a:r>
            <a:r>
              <a:rPr sz="2000" spc="-5" dirty="0">
                <a:solidFill>
                  <a:srgbClr val="FFFFFF"/>
                </a:solidFill>
                <a:latin typeface="Calibri"/>
                <a:cs typeface="Calibri"/>
              </a:rPr>
              <a:t>future implications</a:t>
            </a:r>
            <a:r>
              <a:rPr sz="2000" spc="20" dirty="0">
                <a:solidFill>
                  <a:srgbClr val="FFFFFF"/>
                </a:solidFill>
                <a:latin typeface="Calibri"/>
                <a:cs typeface="Calibri"/>
              </a:rPr>
              <a:t> </a:t>
            </a:r>
            <a:r>
              <a:rPr sz="2000" spc="-5" dirty="0">
                <a:solidFill>
                  <a:srgbClr val="FFFFFF"/>
                </a:solidFill>
                <a:latin typeface="Calibri"/>
                <a:cs typeface="Calibri"/>
              </a:rPr>
              <a:t>of </a:t>
            </a:r>
            <a:r>
              <a:rPr sz="2000" dirty="0">
                <a:solidFill>
                  <a:srgbClr val="FFFFFF"/>
                </a:solidFill>
                <a:latin typeface="Calibri"/>
                <a:cs typeface="Calibri"/>
              </a:rPr>
              <a:t>the</a:t>
            </a:r>
            <a:r>
              <a:rPr sz="2000" spc="5" dirty="0">
                <a:solidFill>
                  <a:srgbClr val="FFFFFF"/>
                </a:solidFill>
                <a:latin typeface="Calibri"/>
                <a:cs typeface="Calibri"/>
              </a:rPr>
              <a:t> </a:t>
            </a:r>
            <a:r>
              <a:rPr sz="2000" dirty="0">
                <a:solidFill>
                  <a:srgbClr val="FFFFFF"/>
                </a:solidFill>
                <a:latin typeface="Calibri"/>
                <a:cs typeface="Calibri"/>
              </a:rPr>
              <a:t>decision.</a:t>
            </a:r>
            <a:endParaRPr sz="2000">
              <a:latin typeface="Calibri"/>
              <a:cs typeface="Calibri"/>
            </a:endParaRPr>
          </a:p>
          <a:p>
            <a:pPr>
              <a:spcBef>
                <a:spcPts val="15"/>
              </a:spcBef>
            </a:pPr>
            <a:endParaRPr sz="1950">
              <a:latin typeface="Calibri"/>
              <a:cs typeface="Calibri"/>
            </a:endParaRPr>
          </a:p>
          <a:p>
            <a:pPr marL="12700">
              <a:spcBef>
                <a:spcPts val="5"/>
              </a:spcBef>
            </a:pPr>
            <a:r>
              <a:rPr sz="2000" spc="-15" dirty="0">
                <a:solidFill>
                  <a:srgbClr val="FFFFFF"/>
                </a:solidFill>
                <a:latin typeface="Calibri"/>
                <a:cs typeface="Calibri"/>
              </a:rPr>
              <a:t>Working</a:t>
            </a:r>
            <a:r>
              <a:rPr sz="2000" spc="-25" dirty="0">
                <a:solidFill>
                  <a:srgbClr val="FFFFFF"/>
                </a:solidFill>
                <a:latin typeface="Calibri"/>
                <a:cs typeface="Calibri"/>
              </a:rPr>
              <a:t> </a:t>
            </a:r>
            <a:r>
              <a:rPr sz="2000" spc="-5" dirty="0">
                <a:solidFill>
                  <a:srgbClr val="FFFFFF"/>
                </a:solidFill>
                <a:latin typeface="Calibri"/>
                <a:cs typeface="Calibri"/>
              </a:rPr>
              <a:t>with</a:t>
            </a:r>
            <a:r>
              <a:rPr sz="2000" spc="10" dirty="0">
                <a:solidFill>
                  <a:srgbClr val="FFFFFF"/>
                </a:solidFill>
                <a:latin typeface="Calibri"/>
                <a:cs typeface="Calibri"/>
              </a:rPr>
              <a:t> </a:t>
            </a:r>
            <a:r>
              <a:rPr sz="2000" dirty="0">
                <a:solidFill>
                  <a:srgbClr val="FFFFFF"/>
                </a:solidFill>
                <a:latin typeface="Calibri"/>
                <a:cs typeface="Calibri"/>
              </a:rPr>
              <a:t>a</a:t>
            </a:r>
            <a:r>
              <a:rPr sz="2000" spc="5" dirty="0">
                <a:solidFill>
                  <a:srgbClr val="FFFFFF"/>
                </a:solidFill>
                <a:latin typeface="Calibri"/>
                <a:cs typeface="Calibri"/>
              </a:rPr>
              <a:t> </a:t>
            </a:r>
            <a:r>
              <a:rPr sz="2000" spc="-5" dirty="0">
                <a:solidFill>
                  <a:srgbClr val="FFFFFF"/>
                </a:solidFill>
                <a:latin typeface="Calibri"/>
                <a:cs typeface="Calibri"/>
              </a:rPr>
              <a:t>Certified</a:t>
            </a:r>
            <a:r>
              <a:rPr sz="2000" spc="25" dirty="0">
                <a:solidFill>
                  <a:srgbClr val="FFFFFF"/>
                </a:solidFill>
                <a:latin typeface="Calibri"/>
                <a:cs typeface="Calibri"/>
              </a:rPr>
              <a:t> </a:t>
            </a:r>
            <a:r>
              <a:rPr sz="2000" spc="-5" dirty="0">
                <a:solidFill>
                  <a:srgbClr val="FFFFFF"/>
                </a:solidFill>
                <a:latin typeface="Calibri"/>
                <a:cs typeface="Calibri"/>
              </a:rPr>
              <a:t>Financial</a:t>
            </a:r>
            <a:r>
              <a:rPr sz="2000" spc="5" dirty="0">
                <a:solidFill>
                  <a:srgbClr val="FFFFFF"/>
                </a:solidFill>
                <a:latin typeface="Calibri"/>
                <a:cs typeface="Calibri"/>
              </a:rPr>
              <a:t> </a:t>
            </a:r>
            <a:r>
              <a:rPr sz="2000" dirty="0">
                <a:solidFill>
                  <a:srgbClr val="FFFFFF"/>
                </a:solidFill>
                <a:latin typeface="Calibri"/>
                <a:cs typeface="Calibri"/>
              </a:rPr>
              <a:t>Planner</a:t>
            </a:r>
            <a:r>
              <a:rPr sz="2000" spc="5" dirty="0">
                <a:solidFill>
                  <a:srgbClr val="FFFFFF"/>
                </a:solidFill>
                <a:latin typeface="Calibri"/>
                <a:cs typeface="Calibri"/>
              </a:rPr>
              <a:t> </a:t>
            </a:r>
            <a:r>
              <a:rPr sz="2000" spc="-15" dirty="0">
                <a:solidFill>
                  <a:srgbClr val="FFFFFF"/>
                </a:solidFill>
                <a:latin typeface="Calibri"/>
                <a:cs typeface="Calibri"/>
              </a:rPr>
              <a:t>from</a:t>
            </a:r>
            <a:r>
              <a:rPr sz="2000" spc="15" dirty="0">
                <a:solidFill>
                  <a:srgbClr val="FFFFFF"/>
                </a:solidFill>
                <a:latin typeface="Calibri"/>
                <a:cs typeface="Calibri"/>
              </a:rPr>
              <a:t> </a:t>
            </a:r>
            <a:r>
              <a:rPr sz="2000" dirty="0">
                <a:solidFill>
                  <a:srgbClr val="FFFFFF"/>
                </a:solidFill>
                <a:latin typeface="Calibri"/>
                <a:cs typeface="Calibri"/>
              </a:rPr>
              <a:t>Summitry</a:t>
            </a:r>
            <a:r>
              <a:rPr sz="2000" spc="25" dirty="0">
                <a:solidFill>
                  <a:srgbClr val="FFFFFF"/>
                </a:solidFill>
                <a:latin typeface="Calibri"/>
                <a:cs typeface="Calibri"/>
              </a:rPr>
              <a:t> </a:t>
            </a:r>
            <a:r>
              <a:rPr sz="2000" spc="-5" dirty="0">
                <a:solidFill>
                  <a:srgbClr val="FFFFFF"/>
                </a:solidFill>
                <a:latin typeface="Calibri"/>
                <a:cs typeface="Calibri"/>
              </a:rPr>
              <a:t>will</a:t>
            </a:r>
            <a:r>
              <a:rPr sz="2000" spc="15" dirty="0">
                <a:solidFill>
                  <a:srgbClr val="FFFFFF"/>
                </a:solidFill>
                <a:latin typeface="Calibri"/>
                <a:cs typeface="Calibri"/>
              </a:rPr>
              <a:t> </a:t>
            </a:r>
            <a:r>
              <a:rPr sz="2000" spc="-10" dirty="0">
                <a:solidFill>
                  <a:srgbClr val="FFFFFF"/>
                </a:solidFill>
                <a:latin typeface="Calibri"/>
                <a:cs typeface="Calibri"/>
              </a:rPr>
              <a:t>provide</a:t>
            </a:r>
            <a:r>
              <a:rPr sz="2000" spc="5" dirty="0">
                <a:solidFill>
                  <a:srgbClr val="FFFFFF"/>
                </a:solidFill>
                <a:latin typeface="Calibri"/>
                <a:cs typeface="Calibri"/>
              </a:rPr>
              <a:t> </a:t>
            </a:r>
            <a:r>
              <a:rPr sz="2000" spc="-5" dirty="0">
                <a:solidFill>
                  <a:srgbClr val="FFFFFF"/>
                </a:solidFill>
                <a:latin typeface="Calibri"/>
                <a:cs typeface="Calibri"/>
              </a:rPr>
              <a:t>you</a:t>
            </a:r>
            <a:r>
              <a:rPr sz="2000" spc="-30" dirty="0">
                <a:solidFill>
                  <a:srgbClr val="FFFFFF"/>
                </a:solidFill>
                <a:latin typeface="Calibri"/>
                <a:cs typeface="Calibri"/>
              </a:rPr>
              <a:t> </a:t>
            </a:r>
            <a:r>
              <a:rPr sz="2000" spc="-5" dirty="0">
                <a:solidFill>
                  <a:srgbClr val="FFFFFF"/>
                </a:solidFill>
                <a:latin typeface="Calibri"/>
                <a:cs typeface="Calibri"/>
              </a:rPr>
              <a:t>with</a:t>
            </a:r>
            <a:r>
              <a:rPr sz="2000" spc="10" dirty="0">
                <a:solidFill>
                  <a:srgbClr val="FFFFFF"/>
                </a:solidFill>
                <a:latin typeface="Calibri"/>
                <a:cs typeface="Calibri"/>
              </a:rPr>
              <a:t> </a:t>
            </a:r>
            <a:r>
              <a:rPr sz="2000" dirty="0">
                <a:solidFill>
                  <a:srgbClr val="FFFFFF"/>
                </a:solidFill>
                <a:latin typeface="Calibri"/>
                <a:cs typeface="Calibri"/>
              </a:rPr>
              <a:t>a</a:t>
            </a:r>
            <a:r>
              <a:rPr sz="2000" spc="5" dirty="0">
                <a:solidFill>
                  <a:srgbClr val="FFFFFF"/>
                </a:solidFill>
                <a:latin typeface="Calibri"/>
                <a:cs typeface="Calibri"/>
              </a:rPr>
              <a:t> </a:t>
            </a:r>
            <a:r>
              <a:rPr sz="2000" spc="-5" dirty="0">
                <a:solidFill>
                  <a:srgbClr val="FFFFFF"/>
                </a:solidFill>
                <a:latin typeface="Calibri"/>
                <a:cs typeface="Calibri"/>
              </a:rPr>
              <a:t>comprehensive</a:t>
            </a:r>
            <a:r>
              <a:rPr sz="2000" spc="10" dirty="0">
                <a:solidFill>
                  <a:srgbClr val="FFFFFF"/>
                </a:solidFill>
                <a:latin typeface="Calibri"/>
                <a:cs typeface="Calibri"/>
              </a:rPr>
              <a:t> </a:t>
            </a:r>
            <a:r>
              <a:rPr sz="2000" spc="-5" dirty="0">
                <a:solidFill>
                  <a:srgbClr val="FFFFFF"/>
                </a:solidFill>
                <a:latin typeface="Calibri"/>
                <a:cs typeface="Calibri"/>
              </a:rPr>
              <a:t>financial </a:t>
            </a:r>
            <a:r>
              <a:rPr sz="2000" dirty="0">
                <a:solidFill>
                  <a:srgbClr val="FFFFFF"/>
                </a:solidFill>
                <a:latin typeface="Calibri"/>
                <a:cs typeface="Calibri"/>
              </a:rPr>
              <a:t>plan</a:t>
            </a:r>
            <a:endParaRPr sz="2000">
              <a:latin typeface="Calibri"/>
              <a:cs typeface="Calibri"/>
            </a:endParaRPr>
          </a:p>
          <a:p>
            <a:pPr marL="12700"/>
            <a:r>
              <a:rPr sz="2000" dirty="0">
                <a:solidFill>
                  <a:srgbClr val="FFFFFF"/>
                </a:solidFill>
                <a:latin typeface="Calibri"/>
                <a:cs typeface="Calibri"/>
              </a:rPr>
              <a:t>and,</a:t>
            </a:r>
            <a:r>
              <a:rPr sz="2000" spc="-20" dirty="0">
                <a:solidFill>
                  <a:srgbClr val="FFFFFF"/>
                </a:solidFill>
                <a:latin typeface="Calibri"/>
                <a:cs typeface="Calibri"/>
              </a:rPr>
              <a:t> </a:t>
            </a:r>
            <a:r>
              <a:rPr sz="2000" spc="-10" dirty="0">
                <a:solidFill>
                  <a:srgbClr val="FFFFFF"/>
                </a:solidFill>
                <a:latin typeface="Calibri"/>
                <a:cs typeface="Calibri"/>
              </a:rPr>
              <a:t>more</a:t>
            </a:r>
            <a:r>
              <a:rPr sz="2000" dirty="0">
                <a:solidFill>
                  <a:srgbClr val="FFFFFF"/>
                </a:solidFill>
                <a:latin typeface="Calibri"/>
                <a:cs typeface="Calibri"/>
              </a:rPr>
              <a:t> </a:t>
            </a:r>
            <a:r>
              <a:rPr sz="2000" spc="-20" dirty="0">
                <a:solidFill>
                  <a:srgbClr val="FFFFFF"/>
                </a:solidFill>
                <a:latin typeface="Calibri"/>
                <a:cs typeface="Calibri"/>
              </a:rPr>
              <a:t>importantly,</a:t>
            </a:r>
            <a:r>
              <a:rPr sz="2000" dirty="0">
                <a:solidFill>
                  <a:srgbClr val="FFFFFF"/>
                </a:solidFill>
                <a:latin typeface="Calibri"/>
                <a:cs typeface="Calibri"/>
              </a:rPr>
              <a:t> </a:t>
            </a:r>
            <a:r>
              <a:rPr sz="2000" spc="-5" dirty="0">
                <a:solidFill>
                  <a:srgbClr val="FFFFFF"/>
                </a:solidFill>
                <a:latin typeface="Calibri"/>
                <a:cs typeface="Calibri"/>
              </a:rPr>
              <a:t>empower</a:t>
            </a:r>
            <a:r>
              <a:rPr sz="2000" spc="-20" dirty="0">
                <a:solidFill>
                  <a:srgbClr val="FFFFFF"/>
                </a:solidFill>
                <a:latin typeface="Calibri"/>
                <a:cs typeface="Calibri"/>
              </a:rPr>
              <a:t> </a:t>
            </a:r>
            <a:r>
              <a:rPr sz="2000" spc="-10" dirty="0">
                <a:solidFill>
                  <a:srgbClr val="FFFFFF"/>
                </a:solidFill>
                <a:latin typeface="Calibri"/>
                <a:cs typeface="Calibri"/>
              </a:rPr>
              <a:t>you</a:t>
            </a:r>
            <a:r>
              <a:rPr sz="2000" spc="-25" dirty="0">
                <a:solidFill>
                  <a:srgbClr val="FFFFFF"/>
                </a:solidFill>
                <a:latin typeface="Calibri"/>
                <a:cs typeface="Calibri"/>
              </a:rPr>
              <a:t> </a:t>
            </a:r>
            <a:r>
              <a:rPr sz="2000" spc="-10" dirty="0">
                <a:solidFill>
                  <a:srgbClr val="FFFFFF"/>
                </a:solidFill>
                <a:latin typeface="Calibri"/>
                <a:cs typeface="Calibri"/>
              </a:rPr>
              <a:t>to </a:t>
            </a:r>
            <a:r>
              <a:rPr sz="2000" spc="-20" dirty="0">
                <a:solidFill>
                  <a:srgbClr val="FFFFFF"/>
                </a:solidFill>
                <a:latin typeface="Calibri"/>
                <a:cs typeface="Calibri"/>
              </a:rPr>
              <a:t>make</a:t>
            </a:r>
            <a:r>
              <a:rPr sz="2000" spc="10" dirty="0">
                <a:solidFill>
                  <a:srgbClr val="FFFFFF"/>
                </a:solidFill>
                <a:latin typeface="Calibri"/>
                <a:cs typeface="Calibri"/>
              </a:rPr>
              <a:t> </a:t>
            </a:r>
            <a:r>
              <a:rPr sz="2000" spc="-5" dirty="0">
                <a:solidFill>
                  <a:srgbClr val="FFFFFF"/>
                </a:solidFill>
                <a:latin typeface="Calibri"/>
                <a:cs typeface="Calibri"/>
              </a:rPr>
              <a:t>smarter</a:t>
            </a:r>
            <a:r>
              <a:rPr sz="2000" spc="15" dirty="0">
                <a:solidFill>
                  <a:srgbClr val="FFFFFF"/>
                </a:solidFill>
                <a:latin typeface="Calibri"/>
                <a:cs typeface="Calibri"/>
              </a:rPr>
              <a:t> </a:t>
            </a:r>
            <a:r>
              <a:rPr sz="2000" dirty="0">
                <a:solidFill>
                  <a:srgbClr val="FFFFFF"/>
                </a:solidFill>
                <a:latin typeface="Calibri"/>
                <a:cs typeface="Calibri"/>
              </a:rPr>
              <a:t>decisions.</a:t>
            </a:r>
            <a:endParaRPr sz="2000">
              <a:latin typeface="Calibri"/>
              <a:cs typeface="Calibri"/>
            </a:endParaRPr>
          </a:p>
        </p:txBody>
      </p:sp>
      <p:pic>
        <p:nvPicPr>
          <p:cNvPr id="5" name="object 2"/>
          <p:cNvPicPr/>
          <p:nvPr/>
        </p:nvPicPr>
        <p:blipFill>
          <a:blip r:embed="rId2" cstate="print"/>
          <a:stretch>
            <a:fillRect/>
          </a:stretch>
        </p:blipFill>
        <p:spPr>
          <a:xfrm>
            <a:off x="4524755" y="496824"/>
            <a:ext cx="3142488" cy="853439"/>
          </a:xfrm>
          <a:prstGeom prst="rect">
            <a:avLst/>
          </a:prstGeom>
        </p:spPr>
      </p:pic>
      <p:sp>
        <p:nvSpPr>
          <p:cNvPr id="6" name="object 3"/>
          <p:cNvSpPr txBox="1"/>
          <p:nvPr/>
        </p:nvSpPr>
        <p:spPr>
          <a:xfrm>
            <a:off x="257047" y="2734132"/>
            <a:ext cx="11504295" cy="1544654"/>
          </a:xfrm>
          <a:prstGeom prst="rect">
            <a:avLst/>
          </a:prstGeom>
        </p:spPr>
        <p:txBody>
          <a:bodyPr vert="horz" wrap="square" lIns="0" tIns="13335" rIns="0" bIns="0" rtlCol="0">
            <a:spAutoFit/>
          </a:bodyPr>
          <a:lstStyle/>
          <a:p>
            <a:pPr marL="12700">
              <a:spcBef>
                <a:spcPts val="105"/>
              </a:spcBef>
            </a:pPr>
            <a:r>
              <a:rPr sz="2000" spc="-10" dirty="0">
                <a:solidFill>
                  <a:srgbClr val="FFFFFF"/>
                </a:solidFill>
                <a:latin typeface="Calibri"/>
                <a:cs typeface="Calibri"/>
              </a:rPr>
              <a:t>By</a:t>
            </a:r>
            <a:r>
              <a:rPr sz="2000" spc="-20" dirty="0">
                <a:solidFill>
                  <a:srgbClr val="FFFFFF"/>
                </a:solidFill>
                <a:latin typeface="Calibri"/>
                <a:cs typeface="Calibri"/>
              </a:rPr>
              <a:t> </a:t>
            </a:r>
            <a:r>
              <a:rPr sz="2000" spc="-5" dirty="0">
                <a:solidFill>
                  <a:srgbClr val="FFFFFF"/>
                </a:solidFill>
                <a:latin typeface="Calibri"/>
                <a:cs typeface="Calibri"/>
              </a:rPr>
              <a:t>listing</a:t>
            </a:r>
            <a:r>
              <a:rPr sz="2000" spc="15" dirty="0">
                <a:solidFill>
                  <a:srgbClr val="FFFFFF"/>
                </a:solidFill>
                <a:latin typeface="Calibri"/>
                <a:cs typeface="Calibri"/>
              </a:rPr>
              <a:t> </a:t>
            </a:r>
            <a:r>
              <a:rPr sz="2000" spc="-5" dirty="0">
                <a:solidFill>
                  <a:srgbClr val="FFFFFF"/>
                </a:solidFill>
                <a:latin typeface="Calibri"/>
                <a:cs typeface="Calibri"/>
              </a:rPr>
              <a:t>your</a:t>
            </a:r>
            <a:r>
              <a:rPr sz="2000" spc="-20" dirty="0">
                <a:solidFill>
                  <a:srgbClr val="FFFFFF"/>
                </a:solidFill>
                <a:latin typeface="Calibri"/>
                <a:cs typeface="Calibri"/>
              </a:rPr>
              <a:t> </a:t>
            </a:r>
            <a:r>
              <a:rPr sz="2000" spc="-5" dirty="0">
                <a:solidFill>
                  <a:srgbClr val="FFFFFF"/>
                </a:solidFill>
                <a:latin typeface="Calibri"/>
                <a:cs typeface="Calibri"/>
              </a:rPr>
              <a:t>home,</a:t>
            </a:r>
            <a:r>
              <a:rPr sz="2000" dirty="0">
                <a:solidFill>
                  <a:srgbClr val="FFFFFF"/>
                </a:solidFill>
                <a:latin typeface="Calibri"/>
                <a:cs typeface="Calibri"/>
              </a:rPr>
              <a:t> </a:t>
            </a:r>
            <a:r>
              <a:rPr sz="2000" spc="-10" dirty="0">
                <a:solidFill>
                  <a:srgbClr val="FFFFFF"/>
                </a:solidFill>
                <a:latin typeface="Calibri"/>
                <a:cs typeface="Calibri"/>
              </a:rPr>
              <a:t>you</a:t>
            </a:r>
            <a:r>
              <a:rPr sz="2000" spc="-20" dirty="0">
                <a:solidFill>
                  <a:srgbClr val="FFFFFF"/>
                </a:solidFill>
                <a:latin typeface="Calibri"/>
                <a:cs typeface="Calibri"/>
              </a:rPr>
              <a:t> </a:t>
            </a:r>
            <a:r>
              <a:rPr sz="2000" spc="-10" dirty="0">
                <a:solidFill>
                  <a:srgbClr val="FFFFFF"/>
                </a:solidFill>
                <a:latin typeface="Calibri"/>
                <a:cs typeface="Calibri"/>
              </a:rPr>
              <a:t>are</a:t>
            </a:r>
            <a:r>
              <a:rPr sz="2000" spc="5" dirty="0">
                <a:solidFill>
                  <a:srgbClr val="FFFFFF"/>
                </a:solidFill>
                <a:latin typeface="Calibri"/>
                <a:cs typeface="Calibri"/>
              </a:rPr>
              <a:t> </a:t>
            </a:r>
            <a:r>
              <a:rPr sz="2000" spc="-5" dirty="0">
                <a:solidFill>
                  <a:srgbClr val="FFFFFF"/>
                </a:solidFill>
                <a:latin typeface="Calibri"/>
                <a:cs typeface="Calibri"/>
              </a:rPr>
              <a:t>making</a:t>
            </a:r>
            <a:r>
              <a:rPr sz="2000" dirty="0">
                <a:solidFill>
                  <a:srgbClr val="FFFFFF"/>
                </a:solidFill>
                <a:latin typeface="Calibri"/>
                <a:cs typeface="Calibri"/>
              </a:rPr>
              <a:t> one</a:t>
            </a:r>
            <a:r>
              <a:rPr sz="2000" spc="-15" dirty="0">
                <a:solidFill>
                  <a:srgbClr val="FFFFFF"/>
                </a:solidFill>
                <a:latin typeface="Calibri"/>
                <a:cs typeface="Calibri"/>
              </a:rPr>
              <a:t> </a:t>
            </a:r>
            <a:r>
              <a:rPr sz="2000" dirty="0">
                <a:solidFill>
                  <a:srgbClr val="FFFFFF"/>
                </a:solidFill>
                <a:latin typeface="Calibri"/>
                <a:cs typeface="Calibri"/>
              </a:rPr>
              <a:t>of</a:t>
            </a:r>
            <a:r>
              <a:rPr sz="2000" spc="-15"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most</a:t>
            </a:r>
            <a:r>
              <a:rPr sz="2000" spc="15" dirty="0">
                <a:solidFill>
                  <a:srgbClr val="FFFFFF"/>
                </a:solidFill>
                <a:latin typeface="Calibri"/>
                <a:cs typeface="Calibri"/>
              </a:rPr>
              <a:t> </a:t>
            </a:r>
            <a:r>
              <a:rPr sz="2000" spc="-5" dirty="0">
                <a:solidFill>
                  <a:srgbClr val="FFFFFF"/>
                </a:solidFill>
                <a:latin typeface="Calibri"/>
                <a:cs typeface="Calibri"/>
              </a:rPr>
              <a:t>significant</a:t>
            </a:r>
            <a:r>
              <a:rPr sz="2000" spc="5" dirty="0">
                <a:solidFill>
                  <a:srgbClr val="FFFFFF"/>
                </a:solidFill>
                <a:latin typeface="Calibri"/>
                <a:cs typeface="Calibri"/>
              </a:rPr>
              <a:t> </a:t>
            </a:r>
            <a:r>
              <a:rPr sz="2000" spc="-5" dirty="0">
                <a:solidFill>
                  <a:srgbClr val="FFFFFF"/>
                </a:solidFill>
                <a:latin typeface="Calibri"/>
                <a:cs typeface="Calibri"/>
              </a:rPr>
              <a:t>financial decisions</a:t>
            </a:r>
            <a:r>
              <a:rPr sz="2000" spc="15" dirty="0">
                <a:solidFill>
                  <a:srgbClr val="FFFFFF"/>
                </a:solidFill>
                <a:latin typeface="Calibri"/>
                <a:cs typeface="Calibri"/>
              </a:rPr>
              <a:t> </a:t>
            </a:r>
            <a:r>
              <a:rPr sz="2000" dirty="0">
                <a:solidFill>
                  <a:srgbClr val="FFFFFF"/>
                </a:solidFill>
                <a:latin typeface="Calibri"/>
                <a:cs typeface="Calibri"/>
              </a:rPr>
              <a:t>of</a:t>
            </a:r>
            <a:r>
              <a:rPr sz="2000" spc="-10" dirty="0">
                <a:solidFill>
                  <a:srgbClr val="FFFFFF"/>
                </a:solidFill>
                <a:latin typeface="Calibri"/>
                <a:cs typeface="Calibri"/>
              </a:rPr>
              <a:t> </a:t>
            </a:r>
            <a:r>
              <a:rPr sz="2000" spc="-5" dirty="0">
                <a:solidFill>
                  <a:srgbClr val="FFFFFF"/>
                </a:solidFill>
                <a:latin typeface="Calibri"/>
                <a:cs typeface="Calibri"/>
              </a:rPr>
              <a:t>your</a:t>
            </a:r>
            <a:r>
              <a:rPr sz="2000" spc="-20" dirty="0">
                <a:solidFill>
                  <a:srgbClr val="FFFFFF"/>
                </a:solidFill>
                <a:latin typeface="Calibri"/>
                <a:cs typeface="Calibri"/>
              </a:rPr>
              <a:t> </a:t>
            </a:r>
            <a:r>
              <a:rPr sz="2000" spc="-15" dirty="0">
                <a:solidFill>
                  <a:srgbClr val="FFFFFF"/>
                </a:solidFill>
                <a:latin typeface="Calibri"/>
                <a:cs typeface="Calibri"/>
              </a:rPr>
              <a:t>life.</a:t>
            </a:r>
            <a:r>
              <a:rPr sz="2000" spc="5" dirty="0">
                <a:solidFill>
                  <a:srgbClr val="FFFFFF"/>
                </a:solidFill>
                <a:latin typeface="Calibri"/>
                <a:cs typeface="Calibri"/>
              </a:rPr>
              <a:t> </a:t>
            </a:r>
            <a:r>
              <a:rPr sz="2000" spc="-15" dirty="0">
                <a:solidFill>
                  <a:srgbClr val="FFFFFF"/>
                </a:solidFill>
                <a:latin typeface="Calibri"/>
                <a:cs typeface="Calibri"/>
              </a:rPr>
              <a:t>By</a:t>
            </a:r>
            <a:r>
              <a:rPr sz="2000" spc="-5" dirty="0">
                <a:solidFill>
                  <a:srgbClr val="FFFFFF"/>
                </a:solidFill>
                <a:latin typeface="Calibri"/>
                <a:cs typeface="Calibri"/>
              </a:rPr>
              <a:t> working </a:t>
            </a:r>
            <a:r>
              <a:rPr sz="2000" dirty="0">
                <a:solidFill>
                  <a:srgbClr val="FFFFFF"/>
                </a:solidFill>
                <a:latin typeface="Calibri"/>
                <a:cs typeface="Calibri"/>
              </a:rPr>
              <a:t>with</a:t>
            </a:r>
            <a:endParaRPr sz="2000">
              <a:latin typeface="Calibri"/>
              <a:cs typeface="Calibri"/>
            </a:endParaRPr>
          </a:p>
          <a:p>
            <a:pPr marL="12700">
              <a:spcBef>
                <a:spcPts val="5"/>
              </a:spcBef>
            </a:pPr>
            <a:r>
              <a:rPr sz="2000" spc="-5" dirty="0">
                <a:solidFill>
                  <a:srgbClr val="FFFFFF"/>
                </a:solidFill>
                <a:latin typeface="Calibri"/>
                <a:cs typeface="Calibri"/>
              </a:rPr>
              <a:t>our financial </a:t>
            </a:r>
            <a:r>
              <a:rPr sz="2000" dirty="0">
                <a:solidFill>
                  <a:srgbClr val="FFFFFF"/>
                </a:solidFill>
                <a:latin typeface="Calibri"/>
                <a:cs typeface="Calibri"/>
              </a:rPr>
              <a:t>planning</a:t>
            </a:r>
            <a:r>
              <a:rPr sz="2000" spc="-10" dirty="0">
                <a:solidFill>
                  <a:srgbClr val="FFFFFF"/>
                </a:solidFill>
                <a:latin typeface="Calibri"/>
                <a:cs typeface="Calibri"/>
              </a:rPr>
              <a:t> partners,</a:t>
            </a:r>
            <a:r>
              <a:rPr sz="2000" spc="20" dirty="0">
                <a:solidFill>
                  <a:srgbClr val="FFFFFF"/>
                </a:solidFill>
                <a:latin typeface="Calibri"/>
                <a:cs typeface="Calibri"/>
              </a:rPr>
              <a:t> </a:t>
            </a:r>
            <a:r>
              <a:rPr sz="2000" spc="-10" dirty="0">
                <a:solidFill>
                  <a:srgbClr val="FFFFFF"/>
                </a:solidFill>
                <a:latin typeface="Calibri"/>
                <a:cs typeface="Calibri"/>
              </a:rPr>
              <a:t>we</a:t>
            </a:r>
            <a:r>
              <a:rPr sz="2000" spc="-5" dirty="0">
                <a:solidFill>
                  <a:srgbClr val="FFFFFF"/>
                </a:solidFill>
                <a:latin typeface="Calibri"/>
                <a:cs typeface="Calibri"/>
              </a:rPr>
              <a:t> can</a:t>
            </a:r>
            <a:r>
              <a:rPr sz="2000" spc="-10" dirty="0">
                <a:solidFill>
                  <a:srgbClr val="FFFFFF"/>
                </a:solidFill>
                <a:latin typeface="Calibri"/>
                <a:cs typeface="Calibri"/>
              </a:rPr>
              <a:t> </a:t>
            </a:r>
            <a:r>
              <a:rPr sz="2000" spc="-5" dirty="0">
                <a:solidFill>
                  <a:srgbClr val="FFFFFF"/>
                </a:solidFill>
                <a:latin typeface="Calibri"/>
                <a:cs typeface="Calibri"/>
              </a:rPr>
              <a:t>help</a:t>
            </a:r>
            <a:r>
              <a:rPr sz="2000" dirty="0">
                <a:solidFill>
                  <a:srgbClr val="FFFFFF"/>
                </a:solidFill>
                <a:latin typeface="Calibri"/>
                <a:cs typeface="Calibri"/>
              </a:rPr>
              <a:t> </a:t>
            </a:r>
            <a:r>
              <a:rPr sz="2000" spc="-10" dirty="0">
                <a:solidFill>
                  <a:srgbClr val="FFFFFF"/>
                </a:solidFill>
                <a:latin typeface="Calibri"/>
                <a:cs typeface="Calibri"/>
              </a:rPr>
              <a:t>you</a:t>
            </a:r>
            <a:r>
              <a:rPr sz="2000" spc="-30" dirty="0">
                <a:solidFill>
                  <a:srgbClr val="FFFFFF"/>
                </a:solidFill>
                <a:latin typeface="Calibri"/>
                <a:cs typeface="Calibri"/>
              </a:rPr>
              <a:t> </a:t>
            </a:r>
            <a:r>
              <a:rPr sz="2000" spc="-10" dirty="0">
                <a:solidFill>
                  <a:srgbClr val="FFFFFF"/>
                </a:solidFill>
                <a:latin typeface="Calibri"/>
                <a:cs typeface="Calibri"/>
              </a:rPr>
              <a:t>gain</a:t>
            </a:r>
            <a:r>
              <a:rPr sz="2000" spc="-5" dirty="0">
                <a:solidFill>
                  <a:srgbClr val="FFFFFF"/>
                </a:solidFill>
                <a:latin typeface="Calibri"/>
                <a:cs typeface="Calibri"/>
              </a:rPr>
              <a:t> </a:t>
            </a:r>
            <a:r>
              <a:rPr sz="2000" dirty="0">
                <a:solidFill>
                  <a:srgbClr val="FFFFFF"/>
                </a:solidFill>
                <a:latin typeface="Calibri"/>
                <a:cs typeface="Calibri"/>
              </a:rPr>
              <a:t>added</a:t>
            </a:r>
            <a:r>
              <a:rPr sz="2000" spc="5" dirty="0">
                <a:solidFill>
                  <a:srgbClr val="FFFFFF"/>
                </a:solidFill>
                <a:latin typeface="Calibri"/>
                <a:cs typeface="Calibri"/>
              </a:rPr>
              <a:t> </a:t>
            </a:r>
            <a:r>
              <a:rPr sz="2000" dirty="0">
                <a:solidFill>
                  <a:srgbClr val="FFFFFF"/>
                </a:solidFill>
                <a:latin typeface="Calibri"/>
                <a:cs typeface="Calibri"/>
              </a:rPr>
              <a:t>clarity</a:t>
            </a:r>
            <a:r>
              <a:rPr sz="2000" spc="10" dirty="0">
                <a:solidFill>
                  <a:srgbClr val="FFFFFF"/>
                </a:solidFill>
                <a:latin typeface="Calibri"/>
                <a:cs typeface="Calibri"/>
              </a:rPr>
              <a:t> </a:t>
            </a:r>
            <a:r>
              <a:rPr sz="2000" spc="-15" dirty="0">
                <a:solidFill>
                  <a:srgbClr val="FFFFFF"/>
                </a:solidFill>
                <a:latin typeface="Calibri"/>
                <a:cs typeface="Calibri"/>
              </a:rPr>
              <a:t>into</a:t>
            </a:r>
            <a:r>
              <a:rPr sz="2000" dirty="0">
                <a:solidFill>
                  <a:srgbClr val="FFFFFF"/>
                </a:solidFill>
                <a:latin typeface="Calibri"/>
                <a:cs typeface="Calibri"/>
              </a:rPr>
              <a:t> the</a:t>
            </a:r>
            <a:r>
              <a:rPr sz="2000" spc="10" dirty="0">
                <a:solidFill>
                  <a:srgbClr val="FFFFFF"/>
                </a:solidFill>
                <a:latin typeface="Calibri"/>
                <a:cs typeface="Calibri"/>
              </a:rPr>
              <a:t> </a:t>
            </a:r>
            <a:r>
              <a:rPr sz="2000" spc="-5" dirty="0">
                <a:solidFill>
                  <a:srgbClr val="FFFFFF"/>
                </a:solidFill>
                <a:latin typeface="Calibri"/>
                <a:cs typeface="Calibri"/>
              </a:rPr>
              <a:t>future implications</a:t>
            </a:r>
            <a:r>
              <a:rPr sz="2000" spc="20" dirty="0">
                <a:solidFill>
                  <a:srgbClr val="FFFFFF"/>
                </a:solidFill>
                <a:latin typeface="Calibri"/>
                <a:cs typeface="Calibri"/>
              </a:rPr>
              <a:t> </a:t>
            </a:r>
            <a:r>
              <a:rPr sz="2000" spc="-5" dirty="0">
                <a:solidFill>
                  <a:srgbClr val="FFFFFF"/>
                </a:solidFill>
                <a:latin typeface="Calibri"/>
                <a:cs typeface="Calibri"/>
              </a:rPr>
              <a:t>of </a:t>
            </a:r>
            <a:r>
              <a:rPr sz="2000" dirty="0">
                <a:solidFill>
                  <a:srgbClr val="FFFFFF"/>
                </a:solidFill>
                <a:latin typeface="Calibri"/>
                <a:cs typeface="Calibri"/>
              </a:rPr>
              <a:t>the</a:t>
            </a:r>
            <a:r>
              <a:rPr sz="2000" spc="5" dirty="0">
                <a:solidFill>
                  <a:srgbClr val="FFFFFF"/>
                </a:solidFill>
                <a:latin typeface="Calibri"/>
                <a:cs typeface="Calibri"/>
              </a:rPr>
              <a:t> </a:t>
            </a:r>
            <a:r>
              <a:rPr sz="2000" dirty="0">
                <a:solidFill>
                  <a:srgbClr val="FFFFFF"/>
                </a:solidFill>
                <a:latin typeface="Calibri"/>
                <a:cs typeface="Calibri"/>
              </a:rPr>
              <a:t>decision.</a:t>
            </a:r>
            <a:endParaRPr sz="2000">
              <a:latin typeface="Calibri"/>
              <a:cs typeface="Calibri"/>
            </a:endParaRPr>
          </a:p>
          <a:p>
            <a:pPr>
              <a:spcBef>
                <a:spcPts val="15"/>
              </a:spcBef>
            </a:pPr>
            <a:endParaRPr sz="1950">
              <a:latin typeface="Calibri"/>
              <a:cs typeface="Calibri"/>
            </a:endParaRPr>
          </a:p>
          <a:p>
            <a:pPr marL="12700">
              <a:spcBef>
                <a:spcPts val="5"/>
              </a:spcBef>
            </a:pPr>
            <a:r>
              <a:rPr sz="2000" spc="-15" dirty="0">
                <a:solidFill>
                  <a:srgbClr val="FFFFFF"/>
                </a:solidFill>
                <a:latin typeface="Calibri"/>
                <a:cs typeface="Calibri"/>
              </a:rPr>
              <a:t>Working</a:t>
            </a:r>
            <a:r>
              <a:rPr sz="2000" spc="-25" dirty="0">
                <a:solidFill>
                  <a:srgbClr val="FFFFFF"/>
                </a:solidFill>
                <a:latin typeface="Calibri"/>
                <a:cs typeface="Calibri"/>
              </a:rPr>
              <a:t> </a:t>
            </a:r>
            <a:r>
              <a:rPr sz="2000" spc="-5" dirty="0">
                <a:solidFill>
                  <a:srgbClr val="FFFFFF"/>
                </a:solidFill>
                <a:latin typeface="Calibri"/>
                <a:cs typeface="Calibri"/>
              </a:rPr>
              <a:t>with</a:t>
            </a:r>
            <a:r>
              <a:rPr sz="2000" spc="10" dirty="0">
                <a:solidFill>
                  <a:srgbClr val="FFFFFF"/>
                </a:solidFill>
                <a:latin typeface="Calibri"/>
                <a:cs typeface="Calibri"/>
              </a:rPr>
              <a:t> </a:t>
            </a:r>
            <a:r>
              <a:rPr sz="2000" dirty="0">
                <a:solidFill>
                  <a:srgbClr val="FFFFFF"/>
                </a:solidFill>
                <a:latin typeface="Calibri"/>
                <a:cs typeface="Calibri"/>
              </a:rPr>
              <a:t>a</a:t>
            </a:r>
            <a:r>
              <a:rPr sz="2000" spc="5" dirty="0">
                <a:solidFill>
                  <a:srgbClr val="FFFFFF"/>
                </a:solidFill>
                <a:latin typeface="Calibri"/>
                <a:cs typeface="Calibri"/>
              </a:rPr>
              <a:t> </a:t>
            </a:r>
            <a:r>
              <a:rPr sz="2000" spc="-5" dirty="0">
                <a:solidFill>
                  <a:srgbClr val="FFFFFF"/>
                </a:solidFill>
                <a:latin typeface="Calibri"/>
                <a:cs typeface="Calibri"/>
              </a:rPr>
              <a:t>Certified</a:t>
            </a:r>
            <a:r>
              <a:rPr sz="2000" spc="25" dirty="0">
                <a:solidFill>
                  <a:srgbClr val="FFFFFF"/>
                </a:solidFill>
                <a:latin typeface="Calibri"/>
                <a:cs typeface="Calibri"/>
              </a:rPr>
              <a:t> </a:t>
            </a:r>
            <a:r>
              <a:rPr sz="2000" spc="-5" dirty="0">
                <a:solidFill>
                  <a:srgbClr val="FFFFFF"/>
                </a:solidFill>
                <a:latin typeface="Calibri"/>
                <a:cs typeface="Calibri"/>
              </a:rPr>
              <a:t>Financial</a:t>
            </a:r>
            <a:r>
              <a:rPr sz="2000" spc="5" dirty="0">
                <a:solidFill>
                  <a:srgbClr val="FFFFFF"/>
                </a:solidFill>
                <a:latin typeface="Calibri"/>
                <a:cs typeface="Calibri"/>
              </a:rPr>
              <a:t> </a:t>
            </a:r>
            <a:r>
              <a:rPr sz="2000" dirty="0">
                <a:solidFill>
                  <a:srgbClr val="FFFFFF"/>
                </a:solidFill>
                <a:latin typeface="Calibri"/>
                <a:cs typeface="Calibri"/>
              </a:rPr>
              <a:t>Planner</a:t>
            </a:r>
            <a:r>
              <a:rPr sz="2000" spc="5" dirty="0">
                <a:solidFill>
                  <a:srgbClr val="FFFFFF"/>
                </a:solidFill>
                <a:latin typeface="Calibri"/>
                <a:cs typeface="Calibri"/>
              </a:rPr>
              <a:t> </a:t>
            </a:r>
            <a:r>
              <a:rPr sz="2000" spc="-15" dirty="0">
                <a:solidFill>
                  <a:srgbClr val="FFFFFF"/>
                </a:solidFill>
                <a:latin typeface="Calibri"/>
                <a:cs typeface="Calibri"/>
              </a:rPr>
              <a:t>from</a:t>
            </a:r>
            <a:r>
              <a:rPr sz="2000" spc="15" dirty="0">
                <a:solidFill>
                  <a:srgbClr val="FFFFFF"/>
                </a:solidFill>
                <a:latin typeface="Calibri"/>
                <a:cs typeface="Calibri"/>
              </a:rPr>
              <a:t> </a:t>
            </a:r>
            <a:r>
              <a:rPr sz="2000" dirty="0">
                <a:solidFill>
                  <a:srgbClr val="FFFFFF"/>
                </a:solidFill>
                <a:latin typeface="Calibri"/>
                <a:cs typeface="Calibri"/>
              </a:rPr>
              <a:t>Summitry</a:t>
            </a:r>
            <a:r>
              <a:rPr sz="2000" spc="25" dirty="0">
                <a:solidFill>
                  <a:srgbClr val="FFFFFF"/>
                </a:solidFill>
                <a:latin typeface="Calibri"/>
                <a:cs typeface="Calibri"/>
              </a:rPr>
              <a:t> </a:t>
            </a:r>
            <a:r>
              <a:rPr sz="2000" spc="-5" dirty="0">
                <a:solidFill>
                  <a:srgbClr val="FFFFFF"/>
                </a:solidFill>
                <a:latin typeface="Calibri"/>
                <a:cs typeface="Calibri"/>
              </a:rPr>
              <a:t>will</a:t>
            </a:r>
            <a:r>
              <a:rPr sz="2000" spc="15" dirty="0">
                <a:solidFill>
                  <a:srgbClr val="FFFFFF"/>
                </a:solidFill>
                <a:latin typeface="Calibri"/>
                <a:cs typeface="Calibri"/>
              </a:rPr>
              <a:t> </a:t>
            </a:r>
            <a:r>
              <a:rPr sz="2000" spc="-10" dirty="0">
                <a:solidFill>
                  <a:srgbClr val="FFFFFF"/>
                </a:solidFill>
                <a:latin typeface="Calibri"/>
                <a:cs typeface="Calibri"/>
              </a:rPr>
              <a:t>provide</a:t>
            </a:r>
            <a:r>
              <a:rPr sz="2000" spc="5" dirty="0">
                <a:solidFill>
                  <a:srgbClr val="FFFFFF"/>
                </a:solidFill>
                <a:latin typeface="Calibri"/>
                <a:cs typeface="Calibri"/>
              </a:rPr>
              <a:t> </a:t>
            </a:r>
            <a:r>
              <a:rPr sz="2000" spc="-5" dirty="0">
                <a:solidFill>
                  <a:srgbClr val="FFFFFF"/>
                </a:solidFill>
                <a:latin typeface="Calibri"/>
                <a:cs typeface="Calibri"/>
              </a:rPr>
              <a:t>you</a:t>
            </a:r>
            <a:r>
              <a:rPr sz="2000" spc="-30" dirty="0">
                <a:solidFill>
                  <a:srgbClr val="FFFFFF"/>
                </a:solidFill>
                <a:latin typeface="Calibri"/>
                <a:cs typeface="Calibri"/>
              </a:rPr>
              <a:t> </a:t>
            </a:r>
            <a:r>
              <a:rPr sz="2000" spc="-5" dirty="0">
                <a:solidFill>
                  <a:srgbClr val="FFFFFF"/>
                </a:solidFill>
                <a:latin typeface="Calibri"/>
                <a:cs typeface="Calibri"/>
              </a:rPr>
              <a:t>with</a:t>
            </a:r>
            <a:r>
              <a:rPr sz="2000" spc="10" dirty="0">
                <a:solidFill>
                  <a:srgbClr val="FFFFFF"/>
                </a:solidFill>
                <a:latin typeface="Calibri"/>
                <a:cs typeface="Calibri"/>
              </a:rPr>
              <a:t> </a:t>
            </a:r>
            <a:r>
              <a:rPr sz="2000" dirty="0">
                <a:solidFill>
                  <a:srgbClr val="FFFFFF"/>
                </a:solidFill>
                <a:latin typeface="Calibri"/>
                <a:cs typeface="Calibri"/>
              </a:rPr>
              <a:t>a</a:t>
            </a:r>
            <a:r>
              <a:rPr sz="2000" spc="5" dirty="0">
                <a:solidFill>
                  <a:srgbClr val="FFFFFF"/>
                </a:solidFill>
                <a:latin typeface="Calibri"/>
                <a:cs typeface="Calibri"/>
              </a:rPr>
              <a:t> </a:t>
            </a:r>
            <a:r>
              <a:rPr sz="2000" spc="-5" dirty="0">
                <a:solidFill>
                  <a:srgbClr val="FFFFFF"/>
                </a:solidFill>
                <a:latin typeface="Calibri"/>
                <a:cs typeface="Calibri"/>
              </a:rPr>
              <a:t>comprehensive</a:t>
            </a:r>
            <a:r>
              <a:rPr sz="2000" spc="10" dirty="0">
                <a:solidFill>
                  <a:srgbClr val="FFFFFF"/>
                </a:solidFill>
                <a:latin typeface="Calibri"/>
                <a:cs typeface="Calibri"/>
              </a:rPr>
              <a:t> </a:t>
            </a:r>
            <a:r>
              <a:rPr sz="2000" spc="-5" dirty="0">
                <a:solidFill>
                  <a:srgbClr val="FFFFFF"/>
                </a:solidFill>
                <a:latin typeface="Calibri"/>
                <a:cs typeface="Calibri"/>
              </a:rPr>
              <a:t>financial </a:t>
            </a:r>
            <a:r>
              <a:rPr sz="2000" dirty="0">
                <a:solidFill>
                  <a:srgbClr val="FFFFFF"/>
                </a:solidFill>
                <a:latin typeface="Calibri"/>
                <a:cs typeface="Calibri"/>
              </a:rPr>
              <a:t>plan</a:t>
            </a:r>
            <a:endParaRPr sz="2000">
              <a:latin typeface="Calibri"/>
              <a:cs typeface="Calibri"/>
            </a:endParaRPr>
          </a:p>
          <a:p>
            <a:pPr marL="12700"/>
            <a:r>
              <a:rPr sz="2000" dirty="0">
                <a:solidFill>
                  <a:srgbClr val="FFFFFF"/>
                </a:solidFill>
                <a:latin typeface="Calibri"/>
                <a:cs typeface="Calibri"/>
              </a:rPr>
              <a:t>and,</a:t>
            </a:r>
            <a:r>
              <a:rPr sz="2000" spc="-20" dirty="0">
                <a:solidFill>
                  <a:srgbClr val="FFFFFF"/>
                </a:solidFill>
                <a:latin typeface="Calibri"/>
                <a:cs typeface="Calibri"/>
              </a:rPr>
              <a:t> </a:t>
            </a:r>
            <a:r>
              <a:rPr sz="2000" spc="-10" dirty="0">
                <a:solidFill>
                  <a:srgbClr val="FFFFFF"/>
                </a:solidFill>
                <a:latin typeface="Calibri"/>
                <a:cs typeface="Calibri"/>
              </a:rPr>
              <a:t>more</a:t>
            </a:r>
            <a:r>
              <a:rPr sz="2000" dirty="0">
                <a:solidFill>
                  <a:srgbClr val="FFFFFF"/>
                </a:solidFill>
                <a:latin typeface="Calibri"/>
                <a:cs typeface="Calibri"/>
              </a:rPr>
              <a:t> </a:t>
            </a:r>
            <a:r>
              <a:rPr sz="2000" spc="-20" dirty="0">
                <a:solidFill>
                  <a:srgbClr val="FFFFFF"/>
                </a:solidFill>
                <a:latin typeface="Calibri"/>
                <a:cs typeface="Calibri"/>
              </a:rPr>
              <a:t>importantly,</a:t>
            </a:r>
            <a:r>
              <a:rPr sz="2000" dirty="0">
                <a:solidFill>
                  <a:srgbClr val="FFFFFF"/>
                </a:solidFill>
                <a:latin typeface="Calibri"/>
                <a:cs typeface="Calibri"/>
              </a:rPr>
              <a:t> </a:t>
            </a:r>
            <a:r>
              <a:rPr sz="2000" spc="-5" dirty="0">
                <a:solidFill>
                  <a:srgbClr val="FFFFFF"/>
                </a:solidFill>
                <a:latin typeface="Calibri"/>
                <a:cs typeface="Calibri"/>
              </a:rPr>
              <a:t>empower</a:t>
            </a:r>
            <a:r>
              <a:rPr sz="2000" spc="-20" dirty="0">
                <a:solidFill>
                  <a:srgbClr val="FFFFFF"/>
                </a:solidFill>
                <a:latin typeface="Calibri"/>
                <a:cs typeface="Calibri"/>
              </a:rPr>
              <a:t> </a:t>
            </a:r>
            <a:r>
              <a:rPr sz="2000" spc="-10" dirty="0">
                <a:solidFill>
                  <a:srgbClr val="FFFFFF"/>
                </a:solidFill>
                <a:latin typeface="Calibri"/>
                <a:cs typeface="Calibri"/>
              </a:rPr>
              <a:t>you</a:t>
            </a:r>
            <a:r>
              <a:rPr sz="2000" spc="-25" dirty="0">
                <a:solidFill>
                  <a:srgbClr val="FFFFFF"/>
                </a:solidFill>
                <a:latin typeface="Calibri"/>
                <a:cs typeface="Calibri"/>
              </a:rPr>
              <a:t> </a:t>
            </a:r>
            <a:r>
              <a:rPr sz="2000" spc="-10" dirty="0">
                <a:solidFill>
                  <a:srgbClr val="FFFFFF"/>
                </a:solidFill>
                <a:latin typeface="Calibri"/>
                <a:cs typeface="Calibri"/>
              </a:rPr>
              <a:t>to </a:t>
            </a:r>
            <a:r>
              <a:rPr sz="2000" spc="-20" dirty="0">
                <a:solidFill>
                  <a:srgbClr val="FFFFFF"/>
                </a:solidFill>
                <a:latin typeface="Calibri"/>
                <a:cs typeface="Calibri"/>
              </a:rPr>
              <a:t>make</a:t>
            </a:r>
            <a:r>
              <a:rPr sz="2000" spc="10" dirty="0">
                <a:solidFill>
                  <a:srgbClr val="FFFFFF"/>
                </a:solidFill>
                <a:latin typeface="Calibri"/>
                <a:cs typeface="Calibri"/>
              </a:rPr>
              <a:t> </a:t>
            </a:r>
            <a:r>
              <a:rPr sz="2000" spc="-5" dirty="0">
                <a:solidFill>
                  <a:srgbClr val="FFFFFF"/>
                </a:solidFill>
                <a:latin typeface="Calibri"/>
                <a:cs typeface="Calibri"/>
              </a:rPr>
              <a:t>smarter</a:t>
            </a:r>
            <a:r>
              <a:rPr sz="2000" spc="15" dirty="0">
                <a:solidFill>
                  <a:srgbClr val="FFFFFF"/>
                </a:solidFill>
                <a:latin typeface="Calibri"/>
                <a:cs typeface="Calibri"/>
              </a:rPr>
              <a:t> </a:t>
            </a:r>
            <a:r>
              <a:rPr sz="2000" dirty="0">
                <a:solidFill>
                  <a:srgbClr val="FFFFFF"/>
                </a:solidFill>
                <a:latin typeface="Calibri"/>
                <a:cs typeface="Calibri"/>
              </a:rPr>
              <a:t>decisions.</a:t>
            </a:r>
            <a:endParaRPr sz="2000">
              <a:latin typeface="Calibri"/>
              <a:cs typeface="Calibri"/>
            </a:endParaRPr>
          </a:p>
        </p:txBody>
      </p:sp>
      <p:sp>
        <p:nvSpPr>
          <p:cNvPr id="4" name="object 4"/>
          <p:cNvSpPr txBox="1"/>
          <p:nvPr/>
        </p:nvSpPr>
        <p:spPr>
          <a:xfrm>
            <a:off x="257047" y="5173472"/>
            <a:ext cx="2168525" cy="936154"/>
          </a:xfrm>
          <a:prstGeom prst="rect">
            <a:avLst/>
          </a:prstGeom>
        </p:spPr>
        <p:txBody>
          <a:bodyPr vert="horz" wrap="square" lIns="0" tIns="12700" rIns="0" bIns="0" rtlCol="0">
            <a:spAutoFit/>
          </a:bodyPr>
          <a:lstStyle/>
          <a:p>
            <a:pPr marL="12700" marR="5080">
              <a:spcBef>
                <a:spcPts val="100"/>
              </a:spcBef>
            </a:pPr>
            <a:r>
              <a:rPr sz="2000" spc="-10" dirty="0">
                <a:solidFill>
                  <a:srgbClr val="FFFFFF"/>
                </a:solidFill>
                <a:latin typeface="Calibri"/>
                <a:cs typeface="Calibri"/>
              </a:rPr>
              <a:t>Alex</a:t>
            </a:r>
            <a:r>
              <a:rPr sz="2000" spc="5" dirty="0">
                <a:solidFill>
                  <a:srgbClr val="FFFFFF"/>
                </a:solidFill>
                <a:latin typeface="Calibri"/>
                <a:cs typeface="Calibri"/>
              </a:rPr>
              <a:t> </a:t>
            </a:r>
            <a:r>
              <a:rPr sz="2000" spc="-15" dirty="0">
                <a:solidFill>
                  <a:srgbClr val="FFFFFF"/>
                </a:solidFill>
                <a:latin typeface="Calibri"/>
                <a:cs typeface="Calibri"/>
              </a:rPr>
              <a:t>Katz </a:t>
            </a:r>
            <a:r>
              <a:rPr sz="2000" spc="-10" dirty="0">
                <a:solidFill>
                  <a:srgbClr val="FFFFFF"/>
                </a:solidFill>
                <a:latin typeface="Calibri"/>
                <a:cs typeface="Calibri"/>
              </a:rPr>
              <a:t> </a:t>
            </a:r>
            <a:r>
              <a:rPr sz="2000" u="sng" dirty="0">
                <a:solidFill>
                  <a:srgbClr val="0462C1"/>
                </a:solidFill>
                <a:uFill>
                  <a:solidFill>
                    <a:srgbClr val="0462C1"/>
                  </a:solidFill>
                </a:uFill>
                <a:latin typeface="Calibri"/>
                <a:cs typeface="Calibri"/>
                <a:hlinkClick r:id="rId3"/>
              </a:rPr>
              <a:t>Al</a:t>
            </a:r>
            <a:r>
              <a:rPr sz="2000" u="sng" spc="-40" dirty="0">
                <a:solidFill>
                  <a:srgbClr val="0462C1"/>
                </a:solidFill>
                <a:uFill>
                  <a:solidFill>
                    <a:srgbClr val="0462C1"/>
                  </a:solidFill>
                </a:uFill>
                <a:latin typeface="Calibri"/>
                <a:cs typeface="Calibri"/>
                <a:hlinkClick r:id="rId3"/>
              </a:rPr>
              <a:t>e</a:t>
            </a:r>
            <a:r>
              <a:rPr sz="2000" u="sng" spc="-5" dirty="0">
                <a:solidFill>
                  <a:srgbClr val="0462C1"/>
                </a:solidFill>
                <a:uFill>
                  <a:solidFill>
                    <a:srgbClr val="0462C1"/>
                  </a:solidFill>
                </a:uFill>
                <a:latin typeface="Calibri"/>
                <a:cs typeface="Calibri"/>
                <a:hlinkClick r:id="rId3"/>
              </a:rPr>
              <a:t>x</a:t>
            </a:r>
            <a:r>
              <a:rPr sz="2000" u="sng" spc="-10" dirty="0">
                <a:solidFill>
                  <a:srgbClr val="0462C1"/>
                </a:solidFill>
                <a:uFill>
                  <a:solidFill>
                    <a:srgbClr val="0462C1"/>
                  </a:solidFill>
                </a:uFill>
                <a:latin typeface="Calibri"/>
                <a:cs typeface="Calibri"/>
                <a:hlinkClick r:id="rId3"/>
              </a:rPr>
              <a:t>@</a:t>
            </a:r>
            <a:r>
              <a:rPr sz="2000" u="sng" spc="-5" dirty="0">
                <a:solidFill>
                  <a:srgbClr val="0462C1"/>
                </a:solidFill>
                <a:uFill>
                  <a:solidFill>
                    <a:srgbClr val="0462C1"/>
                  </a:solidFill>
                </a:uFill>
                <a:latin typeface="Calibri"/>
                <a:cs typeface="Calibri"/>
                <a:hlinkClick r:id="rId3"/>
              </a:rPr>
              <a:t>sum</a:t>
            </a:r>
            <a:r>
              <a:rPr sz="2000" u="sng" spc="-15" dirty="0">
                <a:solidFill>
                  <a:srgbClr val="0462C1"/>
                </a:solidFill>
                <a:uFill>
                  <a:solidFill>
                    <a:srgbClr val="0462C1"/>
                  </a:solidFill>
                </a:uFill>
                <a:latin typeface="Calibri"/>
                <a:cs typeface="Calibri"/>
                <a:hlinkClick r:id="rId3"/>
              </a:rPr>
              <a:t>m</a:t>
            </a:r>
            <a:r>
              <a:rPr sz="2000" u="sng" dirty="0">
                <a:solidFill>
                  <a:srgbClr val="0462C1"/>
                </a:solidFill>
                <a:uFill>
                  <a:solidFill>
                    <a:srgbClr val="0462C1"/>
                  </a:solidFill>
                </a:uFill>
                <a:latin typeface="Calibri"/>
                <a:cs typeface="Calibri"/>
                <a:hlinkClick r:id="rId3"/>
              </a:rPr>
              <a:t>itr</a:t>
            </a:r>
            <a:r>
              <a:rPr sz="2000" u="sng" spc="-125" dirty="0">
                <a:solidFill>
                  <a:srgbClr val="0462C1"/>
                </a:solidFill>
                <a:uFill>
                  <a:solidFill>
                    <a:srgbClr val="0462C1"/>
                  </a:solidFill>
                </a:uFill>
                <a:latin typeface="Calibri"/>
                <a:cs typeface="Calibri"/>
                <a:hlinkClick r:id="rId3"/>
              </a:rPr>
              <a:t>y</a:t>
            </a:r>
            <a:r>
              <a:rPr sz="2000" u="sng" spc="-5" dirty="0">
                <a:solidFill>
                  <a:srgbClr val="0462C1"/>
                </a:solidFill>
                <a:uFill>
                  <a:solidFill>
                    <a:srgbClr val="0462C1"/>
                  </a:solidFill>
                </a:uFill>
                <a:latin typeface="Calibri"/>
                <a:cs typeface="Calibri"/>
                <a:hlinkClick r:id="rId3"/>
              </a:rPr>
              <a:t>.</a:t>
            </a:r>
            <a:r>
              <a:rPr sz="2000" u="sng" spc="-10" dirty="0">
                <a:solidFill>
                  <a:srgbClr val="0462C1"/>
                </a:solidFill>
                <a:uFill>
                  <a:solidFill>
                    <a:srgbClr val="0462C1"/>
                  </a:solidFill>
                </a:uFill>
                <a:latin typeface="Calibri"/>
                <a:cs typeface="Calibri"/>
                <a:hlinkClick r:id="rId3"/>
              </a:rPr>
              <a:t>c</a:t>
            </a:r>
            <a:r>
              <a:rPr sz="2000" u="sng" spc="-5" dirty="0">
                <a:solidFill>
                  <a:srgbClr val="0462C1"/>
                </a:solidFill>
                <a:uFill>
                  <a:solidFill>
                    <a:srgbClr val="0462C1"/>
                  </a:solidFill>
                </a:uFill>
                <a:latin typeface="Calibri"/>
                <a:cs typeface="Calibri"/>
                <a:hlinkClick r:id="rId3"/>
              </a:rPr>
              <a:t>om </a:t>
            </a:r>
            <a:r>
              <a:rPr sz="2000" spc="-5" dirty="0">
                <a:solidFill>
                  <a:srgbClr val="0462C1"/>
                </a:solidFill>
                <a:latin typeface="Calibri"/>
                <a:cs typeface="Calibri"/>
              </a:rPr>
              <a:t> </a:t>
            </a:r>
            <a:r>
              <a:rPr sz="2000" dirty="0">
                <a:solidFill>
                  <a:srgbClr val="FFFFFF"/>
                </a:solidFill>
                <a:latin typeface="Calibri"/>
                <a:cs typeface="Calibri"/>
              </a:rPr>
              <a:t>(415)</a:t>
            </a:r>
            <a:r>
              <a:rPr sz="2000" spc="-30" dirty="0">
                <a:solidFill>
                  <a:srgbClr val="FFFFFF"/>
                </a:solidFill>
                <a:latin typeface="Calibri"/>
                <a:cs typeface="Calibri"/>
              </a:rPr>
              <a:t> </a:t>
            </a:r>
            <a:r>
              <a:rPr sz="2000" dirty="0">
                <a:solidFill>
                  <a:srgbClr val="FFFFFF"/>
                </a:solidFill>
                <a:latin typeface="Calibri"/>
                <a:cs typeface="Calibri"/>
              </a:rPr>
              <a:t>310-7046</a:t>
            </a:r>
            <a:endParaRPr sz="20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8465" y="3267"/>
            <a:ext cx="5297216" cy="4937027"/>
          </a:xfrm>
          <a:prstGeom prst="rect">
            <a:avLst/>
          </a:prstGeom>
        </p:spPr>
      </p:pic>
      <p:sp>
        <p:nvSpPr>
          <p:cNvPr id="3" name="object 3"/>
          <p:cNvSpPr txBox="1"/>
          <p:nvPr/>
        </p:nvSpPr>
        <p:spPr>
          <a:xfrm>
            <a:off x="3721056" y="6455321"/>
            <a:ext cx="4768994" cy="105443"/>
          </a:xfrm>
          <a:prstGeom prst="rect">
            <a:avLst/>
          </a:prstGeom>
        </p:spPr>
        <p:txBody>
          <a:bodyPr vert="horz" wrap="square" lIns="0" tIns="10824" rIns="0" bIns="0" rtlCol="0">
            <a:spAutoFit/>
          </a:bodyPr>
          <a:lstStyle/>
          <a:p>
            <a:pPr marL="8659" marR="3464" indent="-433" defTabSz="623446">
              <a:spcBef>
                <a:spcPts val="85"/>
              </a:spcBef>
            </a:pPr>
            <a:r>
              <a:rPr sz="307" spc="7" dirty="0">
                <a:solidFill>
                  <a:prstClr val="black"/>
                </a:solidFill>
                <a:latin typeface="Tahoma"/>
                <a:cs typeface="Tahoma"/>
              </a:rPr>
              <a:t>©Intero</a:t>
            </a:r>
            <a:r>
              <a:rPr sz="307" spc="-7" dirty="0">
                <a:solidFill>
                  <a:prstClr val="black"/>
                </a:solidFill>
                <a:latin typeface="Tahoma"/>
                <a:cs typeface="Tahoma"/>
              </a:rPr>
              <a:t> </a:t>
            </a:r>
            <a:r>
              <a:rPr sz="307" spc="27" dirty="0">
                <a:solidFill>
                  <a:prstClr val="black"/>
                </a:solidFill>
                <a:latin typeface="Tahoma"/>
                <a:cs typeface="Tahoma"/>
              </a:rPr>
              <a:t>Real</a:t>
            </a:r>
            <a:r>
              <a:rPr sz="307" spc="3" dirty="0">
                <a:solidFill>
                  <a:prstClr val="black"/>
                </a:solidFill>
                <a:latin typeface="Tahoma"/>
                <a:cs typeface="Tahoma"/>
              </a:rPr>
              <a:t> </a:t>
            </a:r>
            <a:r>
              <a:rPr sz="307" spc="20" dirty="0">
                <a:solidFill>
                  <a:prstClr val="black"/>
                </a:solidFill>
                <a:latin typeface="Tahoma"/>
                <a:cs typeface="Tahoma"/>
              </a:rPr>
              <a:t>Estate</a:t>
            </a:r>
            <a:r>
              <a:rPr sz="307" spc="-7" dirty="0">
                <a:solidFill>
                  <a:prstClr val="black"/>
                </a:solidFill>
                <a:latin typeface="Tahoma"/>
                <a:cs typeface="Tahoma"/>
              </a:rPr>
              <a:t> </a:t>
            </a:r>
            <a:r>
              <a:rPr sz="307" spc="14" dirty="0">
                <a:solidFill>
                  <a:prstClr val="black"/>
                </a:solidFill>
                <a:latin typeface="Tahoma"/>
                <a:cs typeface="Tahoma"/>
              </a:rPr>
              <a:t>Services,</a:t>
            </a:r>
            <a:r>
              <a:rPr sz="307" spc="3" dirty="0">
                <a:solidFill>
                  <a:prstClr val="black"/>
                </a:solidFill>
                <a:latin typeface="Tahoma"/>
                <a:cs typeface="Tahoma"/>
              </a:rPr>
              <a:t> </a:t>
            </a:r>
            <a:r>
              <a:rPr sz="307" spc="-3" dirty="0">
                <a:solidFill>
                  <a:prstClr val="black"/>
                </a:solidFill>
                <a:latin typeface="Tahoma"/>
                <a:cs typeface="Tahoma"/>
              </a:rPr>
              <a:t>Inc.,</a:t>
            </a:r>
            <a:r>
              <a:rPr sz="307" dirty="0">
                <a:solidFill>
                  <a:prstClr val="black"/>
                </a:solidFill>
                <a:latin typeface="Tahoma"/>
                <a:cs typeface="Tahoma"/>
              </a:rPr>
              <a:t> </a:t>
            </a:r>
            <a:r>
              <a:rPr sz="307" spc="27" dirty="0">
                <a:solidFill>
                  <a:prstClr val="black"/>
                </a:solidFill>
                <a:latin typeface="Tahoma"/>
                <a:cs typeface="Tahoma"/>
              </a:rPr>
              <a:t>a</a:t>
            </a:r>
            <a:r>
              <a:rPr sz="307" spc="-3" dirty="0">
                <a:solidFill>
                  <a:prstClr val="black"/>
                </a:solidFill>
                <a:latin typeface="Tahoma"/>
                <a:cs typeface="Tahoma"/>
              </a:rPr>
              <a:t> </a:t>
            </a:r>
            <a:r>
              <a:rPr sz="307" spc="24" dirty="0">
                <a:solidFill>
                  <a:prstClr val="black"/>
                </a:solidFill>
                <a:latin typeface="Tahoma"/>
                <a:cs typeface="Tahoma"/>
              </a:rPr>
              <a:t>Berkshire</a:t>
            </a:r>
            <a:r>
              <a:rPr sz="307" spc="-7" dirty="0">
                <a:solidFill>
                  <a:prstClr val="black"/>
                </a:solidFill>
                <a:latin typeface="Tahoma"/>
                <a:cs typeface="Tahoma"/>
              </a:rPr>
              <a:t> </a:t>
            </a:r>
            <a:r>
              <a:rPr sz="307" spc="27" dirty="0">
                <a:solidFill>
                  <a:prstClr val="black"/>
                </a:solidFill>
                <a:latin typeface="Tahoma"/>
                <a:cs typeface="Tahoma"/>
              </a:rPr>
              <a:t>Hathaway</a:t>
            </a:r>
            <a:r>
              <a:rPr sz="307" spc="-3" dirty="0">
                <a:solidFill>
                  <a:prstClr val="black"/>
                </a:solidFill>
                <a:latin typeface="Tahoma"/>
                <a:cs typeface="Tahoma"/>
              </a:rPr>
              <a:t> </a:t>
            </a:r>
            <a:r>
              <a:rPr sz="307" spc="20" dirty="0">
                <a:solidFill>
                  <a:prstClr val="black"/>
                </a:solidFill>
                <a:latin typeface="Tahoma"/>
                <a:cs typeface="Tahoma"/>
              </a:rPr>
              <a:t>Afﬁliate</a:t>
            </a:r>
            <a:r>
              <a:rPr sz="307" spc="-3" dirty="0">
                <a:solidFill>
                  <a:prstClr val="black"/>
                </a:solidFill>
                <a:latin typeface="Tahoma"/>
                <a:cs typeface="Tahoma"/>
              </a:rPr>
              <a:t> </a:t>
            </a:r>
            <a:r>
              <a:rPr sz="307" spc="37" dirty="0">
                <a:solidFill>
                  <a:prstClr val="black"/>
                </a:solidFill>
                <a:latin typeface="Tahoma"/>
                <a:cs typeface="Tahoma"/>
              </a:rPr>
              <a:t>and</a:t>
            </a:r>
            <a:r>
              <a:rPr sz="307" spc="-3" dirty="0">
                <a:solidFill>
                  <a:prstClr val="black"/>
                </a:solidFill>
                <a:latin typeface="Tahoma"/>
                <a:cs typeface="Tahoma"/>
              </a:rPr>
              <a:t> </a:t>
            </a:r>
            <a:r>
              <a:rPr sz="307" spc="27" dirty="0">
                <a:solidFill>
                  <a:prstClr val="black"/>
                </a:solidFill>
                <a:latin typeface="Tahoma"/>
                <a:cs typeface="Tahoma"/>
              </a:rPr>
              <a:t>wholly</a:t>
            </a:r>
            <a:r>
              <a:rPr sz="307" spc="-3" dirty="0">
                <a:solidFill>
                  <a:prstClr val="black"/>
                </a:solidFill>
                <a:latin typeface="Tahoma"/>
                <a:cs typeface="Tahoma"/>
              </a:rPr>
              <a:t> </a:t>
            </a:r>
            <a:r>
              <a:rPr sz="307" spc="37" dirty="0">
                <a:solidFill>
                  <a:prstClr val="black"/>
                </a:solidFill>
                <a:latin typeface="Tahoma"/>
                <a:cs typeface="Tahoma"/>
              </a:rPr>
              <a:t>owned</a:t>
            </a:r>
            <a:r>
              <a:rPr sz="307" spc="-3" dirty="0">
                <a:solidFill>
                  <a:prstClr val="black"/>
                </a:solidFill>
                <a:latin typeface="Tahoma"/>
                <a:cs typeface="Tahoma"/>
              </a:rPr>
              <a:t> </a:t>
            </a:r>
            <a:r>
              <a:rPr sz="307" spc="20" dirty="0">
                <a:solidFill>
                  <a:prstClr val="black"/>
                </a:solidFill>
                <a:latin typeface="Tahoma"/>
                <a:cs typeface="Tahoma"/>
              </a:rPr>
              <a:t>subsidiary</a:t>
            </a:r>
            <a:r>
              <a:rPr sz="307" spc="-3" dirty="0">
                <a:solidFill>
                  <a:prstClr val="black"/>
                </a:solidFill>
                <a:latin typeface="Tahoma"/>
                <a:cs typeface="Tahoma"/>
              </a:rPr>
              <a:t> </a:t>
            </a:r>
            <a:r>
              <a:rPr sz="307" spc="17" dirty="0">
                <a:solidFill>
                  <a:prstClr val="black"/>
                </a:solidFill>
                <a:latin typeface="Tahoma"/>
                <a:cs typeface="Tahoma"/>
              </a:rPr>
              <a:t>of</a:t>
            </a:r>
            <a:r>
              <a:rPr sz="307" spc="-3" dirty="0">
                <a:solidFill>
                  <a:prstClr val="black"/>
                </a:solidFill>
                <a:latin typeface="Tahoma"/>
                <a:cs typeface="Tahoma"/>
              </a:rPr>
              <a:t> </a:t>
            </a:r>
            <a:r>
              <a:rPr sz="307" spc="27" dirty="0">
                <a:solidFill>
                  <a:prstClr val="black"/>
                </a:solidFill>
                <a:latin typeface="Tahoma"/>
                <a:cs typeface="Tahoma"/>
              </a:rPr>
              <a:t>HomeServices</a:t>
            </a:r>
            <a:r>
              <a:rPr sz="307" spc="-3" dirty="0">
                <a:solidFill>
                  <a:prstClr val="black"/>
                </a:solidFill>
                <a:latin typeface="Tahoma"/>
                <a:cs typeface="Tahoma"/>
              </a:rPr>
              <a:t> </a:t>
            </a:r>
            <a:r>
              <a:rPr sz="307" spc="17" dirty="0">
                <a:solidFill>
                  <a:prstClr val="black"/>
                </a:solidFill>
                <a:latin typeface="Tahoma"/>
                <a:cs typeface="Tahoma"/>
              </a:rPr>
              <a:t>of</a:t>
            </a:r>
            <a:r>
              <a:rPr sz="307" spc="-3" dirty="0">
                <a:solidFill>
                  <a:prstClr val="black"/>
                </a:solidFill>
                <a:latin typeface="Tahoma"/>
                <a:cs typeface="Tahoma"/>
              </a:rPr>
              <a:t> </a:t>
            </a:r>
            <a:r>
              <a:rPr sz="307" spc="24" dirty="0">
                <a:solidFill>
                  <a:prstClr val="black"/>
                </a:solidFill>
                <a:latin typeface="Tahoma"/>
                <a:cs typeface="Tahoma"/>
              </a:rPr>
              <a:t>America,</a:t>
            </a:r>
            <a:r>
              <a:rPr sz="307" dirty="0">
                <a:solidFill>
                  <a:prstClr val="black"/>
                </a:solidFill>
                <a:latin typeface="Tahoma"/>
                <a:cs typeface="Tahoma"/>
              </a:rPr>
              <a:t> </a:t>
            </a:r>
            <a:r>
              <a:rPr sz="307" spc="7" dirty="0">
                <a:solidFill>
                  <a:prstClr val="black"/>
                </a:solidFill>
                <a:latin typeface="Tahoma"/>
                <a:cs typeface="Tahoma"/>
              </a:rPr>
              <a:t>Inc.</a:t>
            </a:r>
            <a:r>
              <a:rPr sz="307" dirty="0">
                <a:solidFill>
                  <a:prstClr val="black"/>
                </a:solidFill>
                <a:latin typeface="Tahoma"/>
                <a:cs typeface="Tahoma"/>
              </a:rPr>
              <a:t> </a:t>
            </a:r>
            <a:r>
              <a:rPr sz="307" spc="27" dirty="0">
                <a:solidFill>
                  <a:prstClr val="black"/>
                </a:solidFill>
                <a:latin typeface="Tahoma"/>
                <a:cs typeface="Tahoma"/>
              </a:rPr>
              <a:t>All</a:t>
            </a:r>
            <a:r>
              <a:rPr sz="307" dirty="0">
                <a:solidFill>
                  <a:prstClr val="black"/>
                </a:solidFill>
                <a:latin typeface="Tahoma"/>
                <a:cs typeface="Tahoma"/>
              </a:rPr>
              <a:t> </a:t>
            </a:r>
            <a:r>
              <a:rPr sz="307" spc="20" dirty="0">
                <a:solidFill>
                  <a:prstClr val="black"/>
                </a:solidFill>
                <a:latin typeface="Tahoma"/>
                <a:cs typeface="Tahoma"/>
              </a:rPr>
              <a:t>rights</a:t>
            </a:r>
            <a:r>
              <a:rPr sz="307" spc="-3" dirty="0">
                <a:solidFill>
                  <a:prstClr val="black"/>
                </a:solidFill>
                <a:latin typeface="Tahoma"/>
                <a:cs typeface="Tahoma"/>
              </a:rPr>
              <a:t> </a:t>
            </a:r>
            <a:r>
              <a:rPr sz="307" spc="14" dirty="0">
                <a:solidFill>
                  <a:prstClr val="black"/>
                </a:solidFill>
                <a:latin typeface="Tahoma"/>
                <a:cs typeface="Tahoma"/>
              </a:rPr>
              <a:t>reserved.</a:t>
            </a:r>
            <a:r>
              <a:rPr sz="307" dirty="0">
                <a:solidFill>
                  <a:prstClr val="black"/>
                </a:solidFill>
                <a:latin typeface="Tahoma"/>
                <a:cs typeface="Tahoma"/>
              </a:rPr>
              <a:t> </a:t>
            </a:r>
            <a:r>
              <a:rPr sz="307" spc="17" dirty="0">
                <a:solidFill>
                  <a:prstClr val="black"/>
                </a:solidFill>
                <a:latin typeface="Tahoma"/>
                <a:cs typeface="Tahoma"/>
              </a:rPr>
              <a:t>The</a:t>
            </a:r>
            <a:r>
              <a:rPr sz="307" spc="-3" dirty="0">
                <a:solidFill>
                  <a:prstClr val="black"/>
                </a:solidFill>
                <a:latin typeface="Tahoma"/>
                <a:cs typeface="Tahoma"/>
              </a:rPr>
              <a:t> </a:t>
            </a:r>
            <a:r>
              <a:rPr sz="307" spc="27" dirty="0">
                <a:solidFill>
                  <a:prstClr val="black"/>
                </a:solidFill>
                <a:latin typeface="Tahoma"/>
                <a:cs typeface="Tahoma"/>
              </a:rPr>
              <a:t>logo</a:t>
            </a:r>
            <a:r>
              <a:rPr sz="307" spc="-3" dirty="0">
                <a:solidFill>
                  <a:prstClr val="black"/>
                </a:solidFill>
                <a:latin typeface="Tahoma"/>
                <a:cs typeface="Tahoma"/>
              </a:rPr>
              <a:t> </a:t>
            </a:r>
            <a:r>
              <a:rPr sz="307" spc="10" dirty="0">
                <a:solidFill>
                  <a:prstClr val="black"/>
                </a:solidFill>
                <a:latin typeface="Tahoma"/>
                <a:cs typeface="Tahoma"/>
              </a:rPr>
              <a:t>is</a:t>
            </a:r>
            <a:r>
              <a:rPr sz="307" spc="-3" dirty="0">
                <a:solidFill>
                  <a:prstClr val="black"/>
                </a:solidFill>
                <a:latin typeface="Tahoma"/>
                <a:cs typeface="Tahoma"/>
              </a:rPr>
              <a:t> </a:t>
            </a:r>
            <a:r>
              <a:rPr sz="307" spc="27" dirty="0">
                <a:solidFill>
                  <a:prstClr val="black"/>
                </a:solidFill>
                <a:latin typeface="Tahoma"/>
                <a:cs typeface="Tahoma"/>
              </a:rPr>
              <a:t>a</a:t>
            </a:r>
            <a:r>
              <a:rPr sz="307" spc="-3" dirty="0">
                <a:solidFill>
                  <a:prstClr val="black"/>
                </a:solidFill>
                <a:latin typeface="Tahoma"/>
                <a:cs typeface="Tahoma"/>
              </a:rPr>
              <a:t> </a:t>
            </a:r>
            <a:r>
              <a:rPr sz="307" spc="20" dirty="0">
                <a:solidFill>
                  <a:prstClr val="black"/>
                </a:solidFill>
                <a:latin typeface="Tahoma"/>
                <a:cs typeface="Tahoma"/>
              </a:rPr>
              <a:t>registered</a:t>
            </a:r>
            <a:r>
              <a:rPr sz="307" spc="-3" dirty="0">
                <a:solidFill>
                  <a:prstClr val="black"/>
                </a:solidFill>
                <a:latin typeface="Tahoma"/>
                <a:cs typeface="Tahoma"/>
              </a:rPr>
              <a:t> </a:t>
            </a:r>
            <a:r>
              <a:rPr sz="307" spc="27" dirty="0">
                <a:solidFill>
                  <a:prstClr val="black"/>
                </a:solidFill>
                <a:latin typeface="Tahoma"/>
                <a:cs typeface="Tahoma"/>
              </a:rPr>
              <a:t>trademark</a:t>
            </a:r>
            <a:r>
              <a:rPr sz="307" spc="-3" dirty="0">
                <a:solidFill>
                  <a:prstClr val="black"/>
                </a:solidFill>
                <a:latin typeface="Tahoma"/>
                <a:cs typeface="Tahoma"/>
              </a:rPr>
              <a:t> </a:t>
            </a:r>
            <a:r>
              <a:rPr sz="307" spc="17" dirty="0">
                <a:solidFill>
                  <a:prstClr val="black"/>
                </a:solidFill>
                <a:latin typeface="Tahoma"/>
                <a:cs typeface="Tahoma"/>
              </a:rPr>
              <a:t>of</a:t>
            </a:r>
            <a:r>
              <a:rPr sz="307" spc="-3" dirty="0">
                <a:solidFill>
                  <a:prstClr val="black"/>
                </a:solidFill>
                <a:latin typeface="Tahoma"/>
                <a:cs typeface="Tahoma"/>
              </a:rPr>
              <a:t> </a:t>
            </a:r>
            <a:r>
              <a:rPr sz="307" spc="17" dirty="0">
                <a:solidFill>
                  <a:prstClr val="black"/>
                </a:solidFill>
                <a:latin typeface="Tahoma"/>
                <a:cs typeface="Tahoma"/>
              </a:rPr>
              <a:t>Intero</a:t>
            </a:r>
            <a:r>
              <a:rPr sz="307" spc="-3" dirty="0">
                <a:solidFill>
                  <a:prstClr val="black"/>
                </a:solidFill>
                <a:latin typeface="Tahoma"/>
                <a:cs typeface="Tahoma"/>
              </a:rPr>
              <a:t> </a:t>
            </a:r>
            <a:r>
              <a:rPr sz="307" spc="27" dirty="0">
                <a:solidFill>
                  <a:prstClr val="black"/>
                </a:solidFill>
                <a:latin typeface="Tahoma"/>
                <a:cs typeface="Tahoma"/>
              </a:rPr>
              <a:t>Real</a:t>
            </a:r>
            <a:r>
              <a:rPr sz="307" dirty="0">
                <a:solidFill>
                  <a:prstClr val="black"/>
                </a:solidFill>
                <a:latin typeface="Tahoma"/>
                <a:cs typeface="Tahoma"/>
              </a:rPr>
              <a:t> </a:t>
            </a:r>
            <a:r>
              <a:rPr sz="307" spc="20" dirty="0">
                <a:solidFill>
                  <a:prstClr val="black"/>
                </a:solidFill>
                <a:latin typeface="Tahoma"/>
                <a:cs typeface="Tahoma"/>
              </a:rPr>
              <a:t>Estate</a:t>
            </a:r>
            <a:r>
              <a:rPr sz="307" spc="-3" dirty="0">
                <a:solidFill>
                  <a:prstClr val="black"/>
                </a:solidFill>
                <a:latin typeface="Tahoma"/>
                <a:cs typeface="Tahoma"/>
              </a:rPr>
              <a:t> </a:t>
            </a:r>
            <a:r>
              <a:rPr sz="307" spc="14" dirty="0">
                <a:solidFill>
                  <a:prstClr val="black"/>
                </a:solidFill>
                <a:latin typeface="Tahoma"/>
                <a:cs typeface="Tahoma"/>
              </a:rPr>
              <a:t>Services,</a:t>
            </a:r>
            <a:r>
              <a:rPr sz="307" dirty="0">
                <a:solidFill>
                  <a:prstClr val="black"/>
                </a:solidFill>
                <a:latin typeface="Tahoma"/>
                <a:cs typeface="Tahoma"/>
              </a:rPr>
              <a:t> </a:t>
            </a:r>
            <a:r>
              <a:rPr sz="307" spc="7" dirty="0">
                <a:solidFill>
                  <a:prstClr val="black"/>
                </a:solidFill>
                <a:latin typeface="Tahoma"/>
                <a:cs typeface="Tahoma"/>
              </a:rPr>
              <a:t>Inc.</a:t>
            </a:r>
            <a:r>
              <a:rPr sz="307" dirty="0">
                <a:solidFill>
                  <a:prstClr val="black"/>
                </a:solidFill>
                <a:latin typeface="Tahoma"/>
                <a:cs typeface="Tahoma"/>
              </a:rPr>
              <a:t> </a:t>
            </a:r>
            <a:r>
              <a:rPr sz="307" spc="24" dirty="0">
                <a:solidFill>
                  <a:prstClr val="black"/>
                </a:solidFill>
                <a:latin typeface="Tahoma"/>
                <a:cs typeface="Tahoma"/>
              </a:rPr>
              <a:t>Information</a:t>
            </a:r>
            <a:r>
              <a:rPr sz="307" spc="-3" dirty="0">
                <a:solidFill>
                  <a:prstClr val="black"/>
                </a:solidFill>
                <a:latin typeface="Tahoma"/>
                <a:cs typeface="Tahoma"/>
              </a:rPr>
              <a:t> </a:t>
            </a:r>
            <a:r>
              <a:rPr sz="307" spc="41" dirty="0">
                <a:solidFill>
                  <a:prstClr val="black"/>
                </a:solidFill>
                <a:latin typeface="Tahoma"/>
                <a:cs typeface="Tahoma"/>
              </a:rPr>
              <a:t>deemed </a:t>
            </a:r>
            <a:r>
              <a:rPr sz="307" spc="44" dirty="0">
                <a:solidFill>
                  <a:prstClr val="black"/>
                </a:solidFill>
                <a:latin typeface="Tahoma"/>
                <a:cs typeface="Tahoma"/>
              </a:rPr>
              <a:t> </a:t>
            </a:r>
            <a:r>
              <a:rPr sz="307" spc="20" dirty="0">
                <a:solidFill>
                  <a:prstClr val="black"/>
                </a:solidFill>
                <a:latin typeface="Tahoma"/>
                <a:cs typeface="Tahoma"/>
              </a:rPr>
              <a:t>reliable</a:t>
            </a:r>
            <a:r>
              <a:rPr sz="307" spc="-10" dirty="0">
                <a:solidFill>
                  <a:prstClr val="black"/>
                </a:solidFill>
                <a:latin typeface="Tahoma"/>
                <a:cs typeface="Tahoma"/>
              </a:rPr>
              <a:t> </a:t>
            </a:r>
            <a:r>
              <a:rPr sz="307" spc="34" dirty="0">
                <a:solidFill>
                  <a:prstClr val="black"/>
                </a:solidFill>
                <a:latin typeface="Tahoma"/>
                <a:cs typeface="Tahoma"/>
              </a:rPr>
              <a:t>but</a:t>
            </a:r>
            <a:r>
              <a:rPr sz="307" spc="-10" dirty="0">
                <a:solidFill>
                  <a:prstClr val="black"/>
                </a:solidFill>
                <a:latin typeface="Tahoma"/>
                <a:cs typeface="Tahoma"/>
              </a:rPr>
              <a:t> </a:t>
            </a:r>
            <a:r>
              <a:rPr sz="307" spc="31" dirty="0">
                <a:solidFill>
                  <a:prstClr val="black"/>
                </a:solidFill>
                <a:latin typeface="Tahoma"/>
                <a:cs typeface="Tahoma"/>
              </a:rPr>
              <a:t>not</a:t>
            </a:r>
            <a:r>
              <a:rPr sz="307" spc="-10" dirty="0">
                <a:solidFill>
                  <a:prstClr val="black"/>
                </a:solidFill>
                <a:latin typeface="Tahoma"/>
                <a:cs typeface="Tahoma"/>
              </a:rPr>
              <a:t> </a:t>
            </a:r>
            <a:r>
              <a:rPr sz="307" spc="20" dirty="0">
                <a:solidFill>
                  <a:prstClr val="black"/>
                </a:solidFill>
                <a:latin typeface="Tahoma"/>
                <a:cs typeface="Tahoma"/>
              </a:rPr>
              <a:t>guaranteed.</a:t>
            </a:r>
            <a:r>
              <a:rPr sz="307" spc="-7" dirty="0">
                <a:solidFill>
                  <a:prstClr val="black"/>
                </a:solidFill>
                <a:latin typeface="Tahoma"/>
                <a:cs typeface="Tahoma"/>
              </a:rPr>
              <a:t> </a:t>
            </a:r>
            <a:r>
              <a:rPr sz="307" spc="10" dirty="0">
                <a:solidFill>
                  <a:prstClr val="black"/>
                </a:solidFill>
                <a:latin typeface="Tahoma"/>
                <a:cs typeface="Tahoma"/>
              </a:rPr>
              <a:t>This</a:t>
            </a:r>
            <a:r>
              <a:rPr sz="307" spc="-10" dirty="0">
                <a:solidFill>
                  <a:prstClr val="black"/>
                </a:solidFill>
                <a:latin typeface="Tahoma"/>
                <a:cs typeface="Tahoma"/>
              </a:rPr>
              <a:t> </a:t>
            </a:r>
            <a:r>
              <a:rPr sz="307" spc="10" dirty="0">
                <a:solidFill>
                  <a:prstClr val="black"/>
                </a:solidFill>
                <a:latin typeface="Tahoma"/>
                <a:cs typeface="Tahoma"/>
              </a:rPr>
              <a:t>is</a:t>
            </a:r>
            <a:r>
              <a:rPr sz="307" spc="-10" dirty="0">
                <a:solidFill>
                  <a:prstClr val="black"/>
                </a:solidFill>
                <a:latin typeface="Tahoma"/>
                <a:cs typeface="Tahoma"/>
              </a:rPr>
              <a:t> </a:t>
            </a:r>
            <a:r>
              <a:rPr sz="307" spc="31" dirty="0">
                <a:solidFill>
                  <a:prstClr val="black"/>
                </a:solidFill>
                <a:latin typeface="Tahoma"/>
                <a:cs typeface="Tahoma"/>
              </a:rPr>
              <a:t>not</a:t>
            </a:r>
            <a:r>
              <a:rPr sz="307" spc="-10" dirty="0">
                <a:solidFill>
                  <a:prstClr val="black"/>
                </a:solidFill>
                <a:latin typeface="Tahoma"/>
                <a:cs typeface="Tahoma"/>
              </a:rPr>
              <a:t> </a:t>
            </a:r>
            <a:r>
              <a:rPr sz="307" spc="31" dirty="0">
                <a:solidFill>
                  <a:prstClr val="black"/>
                </a:solidFill>
                <a:latin typeface="Tahoma"/>
                <a:cs typeface="Tahoma"/>
              </a:rPr>
              <a:t>intended</a:t>
            </a:r>
            <a:r>
              <a:rPr sz="307" spc="-7" dirty="0">
                <a:solidFill>
                  <a:prstClr val="black"/>
                </a:solidFill>
                <a:latin typeface="Tahoma"/>
                <a:cs typeface="Tahoma"/>
              </a:rPr>
              <a:t> </a:t>
            </a:r>
            <a:r>
              <a:rPr sz="307" spc="17" dirty="0">
                <a:solidFill>
                  <a:prstClr val="black"/>
                </a:solidFill>
                <a:latin typeface="Tahoma"/>
                <a:cs typeface="Tahoma"/>
              </a:rPr>
              <a:t>as</a:t>
            </a:r>
            <a:r>
              <a:rPr sz="307" spc="-10" dirty="0">
                <a:solidFill>
                  <a:prstClr val="black"/>
                </a:solidFill>
                <a:latin typeface="Tahoma"/>
                <a:cs typeface="Tahoma"/>
              </a:rPr>
              <a:t> </a:t>
            </a:r>
            <a:r>
              <a:rPr sz="307" spc="27" dirty="0">
                <a:solidFill>
                  <a:prstClr val="black"/>
                </a:solidFill>
                <a:latin typeface="Tahoma"/>
                <a:cs typeface="Tahoma"/>
              </a:rPr>
              <a:t>a</a:t>
            </a:r>
            <a:r>
              <a:rPr sz="307" spc="-10" dirty="0">
                <a:solidFill>
                  <a:prstClr val="black"/>
                </a:solidFill>
                <a:latin typeface="Tahoma"/>
                <a:cs typeface="Tahoma"/>
              </a:rPr>
              <a:t> </a:t>
            </a:r>
            <a:r>
              <a:rPr sz="307" spc="20" dirty="0">
                <a:solidFill>
                  <a:prstClr val="black"/>
                </a:solidFill>
                <a:latin typeface="Tahoma"/>
                <a:cs typeface="Tahoma"/>
              </a:rPr>
              <a:t>solicitation</a:t>
            </a:r>
            <a:r>
              <a:rPr sz="307" spc="-10" dirty="0">
                <a:solidFill>
                  <a:prstClr val="black"/>
                </a:solidFill>
                <a:latin typeface="Tahoma"/>
                <a:cs typeface="Tahoma"/>
              </a:rPr>
              <a:t> </a:t>
            </a:r>
            <a:r>
              <a:rPr sz="307" spc="10" dirty="0">
                <a:solidFill>
                  <a:prstClr val="black"/>
                </a:solidFill>
                <a:latin typeface="Tahoma"/>
                <a:cs typeface="Tahoma"/>
              </a:rPr>
              <a:t>if</a:t>
            </a:r>
            <a:r>
              <a:rPr sz="307" spc="-10" dirty="0">
                <a:solidFill>
                  <a:prstClr val="black"/>
                </a:solidFill>
                <a:latin typeface="Tahoma"/>
                <a:cs typeface="Tahoma"/>
              </a:rPr>
              <a:t> </a:t>
            </a:r>
            <a:r>
              <a:rPr sz="307" spc="24" dirty="0">
                <a:solidFill>
                  <a:prstClr val="black"/>
                </a:solidFill>
                <a:latin typeface="Tahoma"/>
                <a:cs typeface="Tahoma"/>
              </a:rPr>
              <a:t>you</a:t>
            </a:r>
            <a:r>
              <a:rPr sz="307" spc="-10" dirty="0">
                <a:solidFill>
                  <a:prstClr val="black"/>
                </a:solidFill>
                <a:latin typeface="Tahoma"/>
                <a:cs typeface="Tahoma"/>
              </a:rPr>
              <a:t> </a:t>
            </a:r>
            <a:r>
              <a:rPr sz="307" spc="20" dirty="0">
                <a:solidFill>
                  <a:prstClr val="black"/>
                </a:solidFill>
                <a:latin typeface="Tahoma"/>
                <a:cs typeface="Tahoma"/>
              </a:rPr>
              <a:t>are</a:t>
            </a:r>
            <a:r>
              <a:rPr sz="307" spc="-10" dirty="0">
                <a:solidFill>
                  <a:prstClr val="black"/>
                </a:solidFill>
                <a:latin typeface="Tahoma"/>
                <a:cs typeface="Tahoma"/>
              </a:rPr>
              <a:t> </a:t>
            </a:r>
            <a:r>
              <a:rPr sz="307" spc="20" dirty="0">
                <a:solidFill>
                  <a:prstClr val="black"/>
                </a:solidFill>
                <a:latin typeface="Tahoma"/>
                <a:cs typeface="Tahoma"/>
              </a:rPr>
              <a:t>listed</a:t>
            </a:r>
            <a:r>
              <a:rPr sz="307" spc="-7" dirty="0">
                <a:solidFill>
                  <a:prstClr val="black"/>
                </a:solidFill>
                <a:latin typeface="Tahoma"/>
                <a:cs typeface="Tahoma"/>
              </a:rPr>
              <a:t> </a:t>
            </a:r>
            <a:r>
              <a:rPr sz="307" spc="31" dirty="0">
                <a:solidFill>
                  <a:prstClr val="black"/>
                </a:solidFill>
                <a:latin typeface="Tahoma"/>
                <a:cs typeface="Tahoma"/>
              </a:rPr>
              <a:t>with</a:t>
            </a:r>
            <a:r>
              <a:rPr sz="307" spc="-10" dirty="0">
                <a:solidFill>
                  <a:prstClr val="black"/>
                </a:solidFill>
                <a:latin typeface="Tahoma"/>
                <a:cs typeface="Tahoma"/>
              </a:rPr>
              <a:t> </a:t>
            </a:r>
            <a:r>
              <a:rPr sz="307" spc="27" dirty="0">
                <a:solidFill>
                  <a:prstClr val="black"/>
                </a:solidFill>
                <a:latin typeface="Tahoma"/>
                <a:cs typeface="Tahoma"/>
              </a:rPr>
              <a:t>another</a:t>
            </a:r>
            <a:r>
              <a:rPr sz="307" spc="-10" dirty="0">
                <a:solidFill>
                  <a:prstClr val="black"/>
                </a:solidFill>
                <a:latin typeface="Tahoma"/>
                <a:cs typeface="Tahoma"/>
              </a:rPr>
              <a:t> </a:t>
            </a:r>
            <a:r>
              <a:rPr sz="307" spc="14" dirty="0">
                <a:solidFill>
                  <a:prstClr val="black"/>
                </a:solidFill>
                <a:latin typeface="Tahoma"/>
                <a:cs typeface="Tahoma"/>
              </a:rPr>
              <a:t>broker.</a:t>
            </a:r>
            <a:endParaRPr sz="307">
              <a:solidFill>
                <a:prstClr val="black"/>
              </a:solidFill>
              <a:latin typeface="Tahoma"/>
              <a:cs typeface="Tahoma"/>
            </a:endParaRPr>
          </a:p>
        </p:txBody>
      </p:sp>
      <p:pic>
        <p:nvPicPr>
          <p:cNvPr id="4" name="object 4"/>
          <p:cNvPicPr/>
          <p:nvPr/>
        </p:nvPicPr>
        <p:blipFill>
          <a:blip r:embed="rId3" cstate="print"/>
          <a:stretch>
            <a:fillRect/>
          </a:stretch>
        </p:blipFill>
        <p:spPr>
          <a:xfrm>
            <a:off x="7076954" y="5624289"/>
            <a:ext cx="1460764" cy="502463"/>
          </a:xfrm>
          <a:prstGeom prst="rect">
            <a:avLst/>
          </a:prstGeom>
        </p:spPr>
      </p:pic>
      <p:sp>
        <p:nvSpPr>
          <p:cNvPr id="5" name="object 5"/>
          <p:cNvSpPr txBox="1"/>
          <p:nvPr/>
        </p:nvSpPr>
        <p:spPr>
          <a:xfrm>
            <a:off x="7107222" y="6161202"/>
            <a:ext cx="1404072" cy="196586"/>
          </a:xfrm>
          <a:prstGeom prst="rect">
            <a:avLst/>
          </a:prstGeom>
        </p:spPr>
        <p:txBody>
          <a:bodyPr vert="horz" wrap="square" lIns="0" tIns="16885" rIns="0" bIns="0" rtlCol="0">
            <a:spAutoFit/>
          </a:bodyPr>
          <a:lstStyle/>
          <a:p>
            <a:pPr marL="8659" marR="3464" indent="93084" defTabSz="623446">
              <a:lnSpc>
                <a:spcPts val="736"/>
              </a:lnSpc>
              <a:spcBef>
                <a:spcPts val="133"/>
              </a:spcBef>
            </a:pPr>
            <a:r>
              <a:rPr sz="648" spc="37" dirty="0">
                <a:solidFill>
                  <a:prstClr val="black"/>
                </a:solidFill>
                <a:latin typeface="Tahoma"/>
                <a:cs typeface="Tahoma"/>
              </a:rPr>
              <a:t>RESI</a:t>
            </a:r>
            <a:r>
              <a:rPr sz="648" spc="44" dirty="0">
                <a:solidFill>
                  <a:prstClr val="black"/>
                </a:solidFill>
                <a:latin typeface="Tahoma"/>
                <a:cs typeface="Tahoma"/>
              </a:rPr>
              <a:t>D</a:t>
            </a:r>
            <a:r>
              <a:rPr sz="648" spc="68" dirty="0">
                <a:solidFill>
                  <a:prstClr val="black"/>
                </a:solidFill>
                <a:latin typeface="Tahoma"/>
                <a:cs typeface="Tahoma"/>
              </a:rPr>
              <a:t>E</a:t>
            </a:r>
            <a:r>
              <a:rPr sz="648" spc="78" dirty="0">
                <a:solidFill>
                  <a:prstClr val="black"/>
                </a:solidFill>
                <a:latin typeface="Tahoma"/>
                <a:cs typeface="Tahoma"/>
              </a:rPr>
              <a:t>N</a:t>
            </a:r>
            <a:r>
              <a:rPr sz="648" spc="14" dirty="0">
                <a:solidFill>
                  <a:prstClr val="black"/>
                </a:solidFill>
                <a:latin typeface="Tahoma"/>
                <a:cs typeface="Tahoma"/>
              </a:rPr>
              <a:t>TIA</a:t>
            </a:r>
            <a:r>
              <a:rPr sz="648" spc="24" dirty="0">
                <a:solidFill>
                  <a:prstClr val="black"/>
                </a:solidFill>
                <a:latin typeface="Tahoma"/>
                <a:cs typeface="Tahoma"/>
              </a:rPr>
              <a:t>L</a:t>
            </a:r>
            <a:r>
              <a:rPr sz="648" spc="-34" dirty="0">
                <a:solidFill>
                  <a:prstClr val="black"/>
                </a:solidFill>
                <a:latin typeface="Tahoma"/>
                <a:cs typeface="Tahoma"/>
              </a:rPr>
              <a:t> </a:t>
            </a:r>
            <a:r>
              <a:rPr sz="648" spc="-112" dirty="0">
                <a:solidFill>
                  <a:prstClr val="black"/>
                </a:solidFill>
                <a:latin typeface="Tahoma"/>
                <a:cs typeface="Tahoma"/>
              </a:rPr>
              <a:t>•</a:t>
            </a:r>
            <a:r>
              <a:rPr sz="648" spc="-34" dirty="0">
                <a:solidFill>
                  <a:prstClr val="black"/>
                </a:solidFill>
                <a:latin typeface="Tahoma"/>
                <a:cs typeface="Tahoma"/>
              </a:rPr>
              <a:t> </a:t>
            </a:r>
            <a:r>
              <a:rPr sz="648" spc="55" dirty="0">
                <a:solidFill>
                  <a:prstClr val="black"/>
                </a:solidFill>
                <a:latin typeface="Tahoma"/>
                <a:cs typeface="Tahoma"/>
              </a:rPr>
              <a:t>C</a:t>
            </a:r>
            <a:r>
              <a:rPr sz="648" spc="65" dirty="0">
                <a:solidFill>
                  <a:prstClr val="black"/>
                </a:solidFill>
                <a:latin typeface="Tahoma"/>
                <a:cs typeface="Tahoma"/>
              </a:rPr>
              <a:t>O</a:t>
            </a:r>
            <a:r>
              <a:rPr sz="648" spc="99" dirty="0">
                <a:solidFill>
                  <a:prstClr val="black"/>
                </a:solidFill>
                <a:latin typeface="Tahoma"/>
                <a:cs typeface="Tahoma"/>
              </a:rPr>
              <a:t>MM</a:t>
            </a:r>
            <a:r>
              <a:rPr sz="648" spc="61" dirty="0">
                <a:solidFill>
                  <a:prstClr val="black"/>
                </a:solidFill>
                <a:latin typeface="Tahoma"/>
                <a:cs typeface="Tahoma"/>
              </a:rPr>
              <a:t>E</a:t>
            </a:r>
            <a:r>
              <a:rPr sz="648" spc="65" dirty="0">
                <a:solidFill>
                  <a:prstClr val="black"/>
                </a:solidFill>
                <a:latin typeface="Tahoma"/>
                <a:cs typeface="Tahoma"/>
              </a:rPr>
              <a:t>R</a:t>
            </a:r>
            <a:r>
              <a:rPr sz="648" spc="34" dirty="0">
                <a:solidFill>
                  <a:prstClr val="black"/>
                </a:solidFill>
                <a:latin typeface="Tahoma"/>
                <a:cs typeface="Tahoma"/>
              </a:rPr>
              <a:t>CI</a:t>
            </a:r>
            <a:r>
              <a:rPr sz="648" spc="37" dirty="0">
                <a:solidFill>
                  <a:prstClr val="black"/>
                </a:solidFill>
                <a:latin typeface="Tahoma"/>
                <a:cs typeface="Tahoma"/>
              </a:rPr>
              <a:t>A</a:t>
            </a:r>
            <a:r>
              <a:rPr sz="648" spc="17" dirty="0">
                <a:solidFill>
                  <a:prstClr val="black"/>
                </a:solidFill>
                <a:latin typeface="Tahoma"/>
                <a:cs typeface="Tahoma"/>
              </a:rPr>
              <a:t>L  </a:t>
            </a:r>
            <a:r>
              <a:rPr sz="648" spc="65" dirty="0">
                <a:solidFill>
                  <a:prstClr val="black"/>
                </a:solidFill>
                <a:latin typeface="Tahoma"/>
                <a:cs typeface="Tahoma"/>
              </a:rPr>
              <a:t>R</a:t>
            </a:r>
            <a:r>
              <a:rPr sz="648" spc="75" dirty="0">
                <a:solidFill>
                  <a:prstClr val="black"/>
                </a:solidFill>
                <a:latin typeface="Tahoma"/>
                <a:cs typeface="Tahoma"/>
              </a:rPr>
              <a:t>E</a:t>
            </a:r>
            <a:r>
              <a:rPr sz="648" spc="78" dirty="0">
                <a:solidFill>
                  <a:prstClr val="black"/>
                </a:solidFill>
                <a:latin typeface="Tahoma"/>
                <a:cs typeface="Tahoma"/>
              </a:rPr>
              <a:t>A</a:t>
            </a:r>
            <a:r>
              <a:rPr sz="648" spc="24" dirty="0">
                <a:solidFill>
                  <a:prstClr val="black"/>
                </a:solidFill>
                <a:latin typeface="Tahoma"/>
                <a:cs typeface="Tahoma"/>
              </a:rPr>
              <a:t>L</a:t>
            </a:r>
            <a:r>
              <a:rPr sz="648" spc="-34" dirty="0">
                <a:solidFill>
                  <a:prstClr val="black"/>
                </a:solidFill>
                <a:latin typeface="Tahoma"/>
                <a:cs typeface="Tahoma"/>
              </a:rPr>
              <a:t> </a:t>
            </a:r>
            <a:r>
              <a:rPr sz="648" spc="34" dirty="0">
                <a:solidFill>
                  <a:prstClr val="black"/>
                </a:solidFill>
                <a:latin typeface="Tahoma"/>
                <a:cs typeface="Tahoma"/>
              </a:rPr>
              <a:t>ES</a:t>
            </a:r>
            <a:r>
              <a:rPr sz="648" spc="-10" dirty="0">
                <a:solidFill>
                  <a:prstClr val="black"/>
                </a:solidFill>
                <a:latin typeface="Tahoma"/>
                <a:cs typeface="Tahoma"/>
              </a:rPr>
              <a:t>T</a:t>
            </a:r>
            <a:r>
              <a:rPr sz="648" spc="44" dirty="0">
                <a:solidFill>
                  <a:prstClr val="black"/>
                </a:solidFill>
                <a:latin typeface="Tahoma"/>
                <a:cs typeface="Tahoma"/>
              </a:rPr>
              <a:t>A</a:t>
            </a:r>
            <a:r>
              <a:rPr sz="648" spc="31" dirty="0">
                <a:solidFill>
                  <a:prstClr val="black"/>
                </a:solidFill>
                <a:latin typeface="Tahoma"/>
                <a:cs typeface="Tahoma"/>
              </a:rPr>
              <a:t>TE</a:t>
            </a:r>
            <a:r>
              <a:rPr sz="648" spc="-34" dirty="0">
                <a:solidFill>
                  <a:prstClr val="black"/>
                </a:solidFill>
                <a:latin typeface="Tahoma"/>
                <a:cs typeface="Tahoma"/>
              </a:rPr>
              <a:t> </a:t>
            </a:r>
            <a:r>
              <a:rPr sz="648" spc="-112" dirty="0">
                <a:solidFill>
                  <a:prstClr val="black"/>
                </a:solidFill>
                <a:latin typeface="Tahoma"/>
                <a:cs typeface="Tahoma"/>
              </a:rPr>
              <a:t>•</a:t>
            </a:r>
            <a:r>
              <a:rPr sz="648" spc="-34" dirty="0">
                <a:solidFill>
                  <a:prstClr val="black"/>
                </a:solidFill>
                <a:latin typeface="Tahoma"/>
                <a:cs typeface="Tahoma"/>
              </a:rPr>
              <a:t> </a:t>
            </a:r>
            <a:r>
              <a:rPr sz="648" spc="7" dirty="0">
                <a:solidFill>
                  <a:prstClr val="black"/>
                </a:solidFill>
                <a:latin typeface="Tahoma"/>
                <a:cs typeface="Tahoma"/>
              </a:rPr>
              <a:t>TITLE</a:t>
            </a:r>
            <a:r>
              <a:rPr sz="648" spc="-34" dirty="0">
                <a:solidFill>
                  <a:prstClr val="black"/>
                </a:solidFill>
                <a:latin typeface="Tahoma"/>
                <a:cs typeface="Tahoma"/>
              </a:rPr>
              <a:t> </a:t>
            </a:r>
            <a:r>
              <a:rPr sz="648" spc="-112" dirty="0">
                <a:solidFill>
                  <a:prstClr val="black"/>
                </a:solidFill>
                <a:latin typeface="Tahoma"/>
                <a:cs typeface="Tahoma"/>
              </a:rPr>
              <a:t>•</a:t>
            </a:r>
            <a:r>
              <a:rPr sz="648" spc="-34" dirty="0">
                <a:solidFill>
                  <a:prstClr val="black"/>
                </a:solidFill>
                <a:latin typeface="Tahoma"/>
                <a:cs typeface="Tahoma"/>
              </a:rPr>
              <a:t> </a:t>
            </a:r>
            <a:r>
              <a:rPr sz="648" spc="99" dirty="0">
                <a:solidFill>
                  <a:prstClr val="black"/>
                </a:solidFill>
                <a:latin typeface="Tahoma"/>
                <a:cs typeface="Tahoma"/>
              </a:rPr>
              <a:t>M</a:t>
            </a:r>
            <a:r>
              <a:rPr sz="648" spc="65" dirty="0">
                <a:solidFill>
                  <a:prstClr val="black"/>
                </a:solidFill>
                <a:latin typeface="Tahoma"/>
                <a:cs typeface="Tahoma"/>
              </a:rPr>
              <a:t>OR</a:t>
            </a:r>
            <a:r>
              <a:rPr sz="648" spc="-31" dirty="0">
                <a:solidFill>
                  <a:prstClr val="black"/>
                </a:solidFill>
                <a:latin typeface="Tahoma"/>
                <a:cs typeface="Tahoma"/>
              </a:rPr>
              <a:t>T</a:t>
            </a:r>
            <a:r>
              <a:rPr sz="648" spc="51" dirty="0">
                <a:solidFill>
                  <a:prstClr val="black"/>
                </a:solidFill>
                <a:latin typeface="Tahoma"/>
                <a:cs typeface="Tahoma"/>
              </a:rPr>
              <a:t>G</a:t>
            </a:r>
            <a:r>
              <a:rPr sz="648" spc="78" dirty="0">
                <a:solidFill>
                  <a:prstClr val="black"/>
                </a:solidFill>
                <a:latin typeface="Tahoma"/>
                <a:cs typeface="Tahoma"/>
              </a:rPr>
              <a:t>A</a:t>
            </a:r>
            <a:r>
              <a:rPr sz="648" spc="51" dirty="0">
                <a:solidFill>
                  <a:prstClr val="black"/>
                </a:solidFill>
                <a:latin typeface="Tahoma"/>
                <a:cs typeface="Tahoma"/>
              </a:rPr>
              <a:t>G</a:t>
            </a:r>
            <a:r>
              <a:rPr sz="648" spc="65" dirty="0">
                <a:solidFill>
                  <a:prstClr val="black"/>
                </a:solidFill>
                <a:latin typeface="Tahoma"/>
                <a:cs typeface="Tahoma"/>
              </a:rPr>
              <a:t>E</a:t>
            </a:r>
            <a:endParaRPr sz="648">
              <a:solidFill>
                <a:prstClr val="black"/>
              </a:solidFill>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9174" y="1797507"/>
            <a:ext cx="8734425" cy="936795"/>
          </a:xfrm>
          <a:prstGeom prst="rect">
            <a:avLst/>
          </a:prstGeom>
        </p:spPr>
        <p:txBody>
          <a:bodyPr vert="horz" wrap="square" lIns="0" tIns="13335" rIns="0" bIns="0" rtlCol="0">
            <a:spAutoFit/>
          </a:bodyPr>
          <a:lstStyle/>
          <a:p>
            <a:pPr marL="12700">
              <a:spcBef>
                <a:spcPts val="105"/>
              </a:spcBef>
            </a:pPr>
            <a:r>
              <a:rPr sz="2000" spc="-10" dirty="0">
                <a:solidFill>
                  <a:srgbClr val="FFFFFF"/>
                </a:solidFill>
                <a:latin typeface="Calibri"/>
                <a:cs typeface="Calibri"/>
              </a:rPr>
              <a:t>From </a:t>
            </a:r>
            <a:r>
              <a:rPr sz="2000" dirty="0">
                <a:solidFill>
                  <a:srgbClr val="FFFFFF"/>
                </a:solidFill>
                <a:latin typeface="Calibri"/>
                <a:cs typeface="Calibri"/>
              </a:rPr>
              <a:t>major</a:t>
            </a:r>
            <a:r>
              <a:rPr sz="2000" spc="5" dirty="0">
                <a:solidFill>
                  <a:srgbClr val="FFFFFF"/>
                </a:solidFill>
                <a:latin typeface="Calibri"/>
                <a:cs typeface="Calibri"/>
              </a:rPr>
              <a:t> </a:t>
            </a:r>
            <a:r>
              <a:rPr sz="2000" spc="-10" dirty="0">
                <a:solidFill>
                  <a:srgbClr val="FFFFFF"/>
                </a:solidFill>
                <a:latin typeface="Calibri"/>
                <a:cs typeface="Calibri"/>
              </a:rPr>
              <a:t>renovation</a:t>
            </a:r>
            <a:r>
              <a:rPr sz="2000" spc="-5" dirty="0">
                <a:solidFill>
                  <a:srgbClr val="FFFFFF"/>
                </a:solidFill>
                <a:latin typeface="Calibri"/>
                <a:cs typeface="Calibri"/>
              </a:rPr>
              <a:t> </a:t>
            </a:r>
            <a:r>
              <a:rPr sz="2000" spc="-10" dirty="0">
                <a:solidFill>
                  <a:srgbClr val="FFFFFF"/>
                </a:solidFill>
                <a:latin typeface="Calibri"/>
                <a:cs typeface="Calibri"/>
              </a:rPr>
              <a:t>projects</a:t>
            </a:r>
            <a:r>
              <a:rPr sz="2000" spc="-5" dirty="0">
                <a:solidFill>
                  <a:srgbClr val="FFFFFF"/>
                </a:solidFill>
                <a:latin typeface="Calibri"/>
                <a:cs typeface="Calibri"/>
              </a:rPr>
              <a:t> </a:t>
            </a:r>
            <a:r>
              <a:rPr sz="2000" spc="-15" dirty="0">
                <a:solidFill>
                  <a:srgbClr val="FFFFFF"/>
                </a:solidFill>
                <a:latin typeface="Calibri"/>
                <a:cs typeface="Calibri"/>
              </a:rPr>
              <a:t>to</a:t>
            </a:r>
            <a:r>
              <a:rPr sz="2000" spc="-10" dirty="0">
                <a:solidFill>
                  <a:srgbClr val="FFFFFF"/>
                </a:solidFill>
                <a:latin typeface="Calibri"/>
                <a:cs typeface="Calibri"/>
              </a:rPr>
              <a:t> </a:t>
            </a:r>
            <a:r>
              <a:rPr sz="2000" spc="-5" dirty="0">
                <a:solidFill>
                  <a:srgbClr val="FFFFFF"/>
                </a:solidFill>
                <a:latin typeface="Calibri"/>
                <a:cs typeface="Calibri"/>
              </a:rPr>
              <a:t>simple</a:t>
            </a:r>
            <a:r>
              <a:rPr sz="2000" spc="20" dirty="0">
                <a:solidFill>
                  <a:srgbClr val="FFFFFF"/>
                </a:solidFill>
                <a:latin typeface="Calibri"/>
                <a:cs typeface="Calibri"/>
              </a:rPr>
              <a:t> </a:t>
            </a:r>
            <a:r>
              <a:rPr sz="2000" spc="-5" dirty="0">
                <a:solidFill>
                  <a:srgbClr val="FFFFFF"/>
                </a:solidFill>
                <a:latin typeface="Calibri"/>
                <a:cs typeface="Calibri"/>
              </a:rPr>
              <a:t>cosmetic</a:t>
            </a:r>
            <a:r>
              <a:rPr sz="2000" dirty="0">
                <a:solidFill>
                  <a:srgbClr val="FFFFFF"/>
                </a:solidFill>
                <a:latin typeface="Calibri"/>
                <a:cs typeface="Calibri"/>
              </a:rPr>
              <a:t> </a:t>
            </a:r>
            <a:r>
              <a:rPr sz="2000" spc="-15" dirty="0">
                <a:solidFill>
                  <a:srgbClr val="FFFFFF"/>
                </a:solidFill>
                <a:latin typeface="Calibri"/>
                <a:cs typeface="Calibri"/>
              </a:rPr>
              <a:t>fixes</a:t>
            </a:r>
            <a:r>
              <a:rPr sz="2000" spc="10" dirty="0">
                <a:solidFill>
                  <a:srgbClr val="FFFFFF"/>
                </a:solidFill>
                <a:latin typeface="Calibri"/>
                <a:cs typeface="Calibri"/>
              </a:rPr>
              <a:t> </a:t>
            </a:r>
            <a:r>
              <a:rPr sz="2000" dirty="0">
                <a:solidFill>
                  <a:srgbClr val="FFFFFF"/>
                </a:solidFill>
                <a:latin typeface="Calibri"/>
                <a:cs typeface="Calibri"/>
              </a:rPr>
              <a:t>and</a:t>
            </a:r>
            <a:r>
              <a:rPr sz="2000" spc="-15" dirty="0">
                <a:solidFill>
                  <a:srgbClr val="FFFFFF"/>
                </a:solidFill>
                <a:latin typeface="Calibri"/>
                <a:cs typeface="Calibri"/>
              </a:rPr>
              <a:t> </a:t>
            </a:r>
            <a:r>
              <a:rPr sz="2000" spc="-10" dirty="0">
                <a:solidFill>
                  <a:srgbClr val="FFFFFF"/>
                </a:solidFill>
                <a:latin typeface="Calibri"/>
                <a:cs typeface="Calibri"/>
              </a:rPr>
              <a:t>professional</a:t>
            </a:r>
            <a:r>
              <a:rPr sz="2000" spc="5" dirty="0">
                <a:solidFill>
                  <a:srgbClr val="FFFFFF"/>
                </a:solidFill>
                <a:latin typeface="Calibri"/>
                <a:cs typeface="Calibri"/>
              </a:rPr>
              <a:t> </a:t>
            </a:r>
            <a:r>
              <a:rPr sz="2000" spc="-5" dirty="0">
                <a:solidFill>
                  <a:srgbClr val="FFFFFF"/>
                </a:solidFill>
                <a:latin typeface="Calibri"/>
                <a:cs typeface="Calibri"/>
              </a:rPr>
              <a:t>staging,</a:t>
            </a:r>
            <a:r>
              <a:rPr sz="2000" dirty="0">
                <a:solidFill>
                  <a:srgbClr val="FFFFFF"/>
                </a:solidFill>
                <a:latin typeface="Calibri"/>
                <a:cs typeface="Calibri"/>
              </a:rPr>
              <a:t> an</a:t>
            </a:r>
            <a:endParaRPr sz="2000">
              <a:latin typeface="Calibri"/>
              <a:cs typeface="Calibri"/>
            </a:endParaRPr>
          </a:p>
          <a:p>
            <a:pPr marL="12700" marR="875676"/>
            <a:r>
              <a:rPr sz="2000" spc="-10" dirty="0">
                <a:solidFill>
                  <a:srgbClr val="FFFFFF"/>
                </a:solidFill>
                <a:latin typeface="Calibri"/>
                <a:cs typeface="Calibri"/>
              </a:rPr>
              <a:t>elite</a:t>
            </a:r>
            <a:r>
              <a:rPr sz="2000" spc="25" dirty="0">
                <a:solidFill>
                  <a:srgbClr val="FFFFFF"/>
                </a:solidFill>
                <a:latin typeface="Calibri"/>
                <a:cs typeface="Calibri"/>
              </a:rPr>
              <a:t> </a:t>
            </a:r>
            <a:r>
              <a:rPr sz="2000" spc="-5" dirty="0">
                <a:solidFill>
                  <a:srgbClr val="FFFFFF"/>
                </a:solidFill>
                <a:latin typeface="Calibri"/>
                <a:cs typeface="Calibri"/>
              </a:rPr>
              <a:t>design</a:t>
            </a:r>
            <a:r>
              <a:rPr sz="2000" dirty="0">
                <a:solidFill>
                  <a:srgbClr val="FFFFFF"/>
                </a:solidFill>
                <a:latin typeface="Calibri"/>
                <a:cs typeface="Calibri"/>
              </a:rPr>
              <a:t> </a:t>
            </a:r>
            <a:r>
              <a:rPr sz="2000" spc="-5" dirty="0">
                <a:solidFill>
                  <a:srgbClr val="FFFFFF"/>
                </a:solidFill>
                <a:latin typeface="Calibri"/>
                <a:cs typeface="Calibri"/>
              </a:rPr>
              <a:t>team</a:t>
            </a:r>
            <a:r>
              <a:rPr sz="2000" spc="10" dirty="0">
                <a:solidFill>
                  <a:srgbClr val="FFFFFF"/>
                </a:solidFill>
                <a:latin typeface="Calibri"/>
                <a:cs typeface="Calibri"/>
              </a:rPr>
              <a:t> </a:t>
            </a:r>
            <a:r>
              <a:rPr sz="2000" spc="-5" dirty="0">
                <a:solidFill>
                  <a:srgbClr val="FFFFFF"/>
                </a:solidFill>
                <a:latin typeface="Calibri"/>
                <a:cs typeface="Calibri"/>
              </a:rPr>
              <a:t>will</a:t>
            </a:r>
            <a:r>
              <a:rPr sz="2000" spc="10" dirty="0">
                <a:solidFill>
                  <a:srgbClr val="FFFFFF"/>
                </a:solidFill>
                <a:latin typeface="Calibri"/>
                <a:cs typeface="Calibri"/>
              </a:rPr>
              <a:t> </a:t>
            </a:r>
            <a:r>
              <a:rPr sz="2000" spc="-5" dirty="0">
                <a:solidFill>
                  <a:srgbClr val="FFFFFF"/>
                </a:solidFill>
                <a:latin typeface="Calibri"/>
                <a:cs typeface="Calibri"/>
              </a:rPr>
              <a:t>help </a:t>
            </a:r>
            <a:r>
              <a:rPr sz="2000" spc="-10" dirty="0">
                <a:solidFill>
                  <a:srgbClr val="FFFFFF"/>
                </a:solidFill>
                <a:latin typeface="Calibri"/>
                <a:cs typeface="Calibri"/>
              </a:rPr>
              <a:t>you</a:t>
            </a:r>
            <a:r>
              <a:rPr sz="2000" spc="-30" dirty="0">
                <a:solidFill>
                  <a:srgbClr val="FFFFFF"/>
                </a:solidFill>
                <a:latin typeface="Calibri"/>
                <a:cs typeface="Calibri"/>
              </a:rPr>
              <a:t> </a:t>
            </a:r>
            <a:r>
              <a:rPr sz="2000" spc="-15" dirty="0">
                <a:solidFill>
                  <a:srgbClr val="FFFFFF"/>
                </a:solidFill>
                <a:latin typeface="Calibri"/>
                <a:cs typeface="Calibri"/>
              </a:rPr>
              <a:t>elevate</a:t>
            </a:r>
            <a:r>
              <a:rPr sz="2000" spc="30" dirty="0">
                <a:solidFill>
                  <a:srgbClr val="FFFFFF"/>
                </a:solidFill>
                <a:latin typeface="Calibri"/>
                <a:cs typeface="Calibri"/>
              </a:rPr>
              <a:t> </a:t>
            </a:r>
            <a:r>
              <a:rPr sz="2000" spc="-10" dirty="0">
                <a:solidFill>
                  <a:srgbClr val="FFFFFF"/>
                </a:solidFill>
                <a:latin typeface="Calibri"/>
                <a:cs typeface="Calibri"/>
              </a:rPr>
              <a:t>every</a:t>
            </a:r>
            <a:r>
              <a:rPr sz="2000" spc="10" dirty="0">
                <a:solidFill>
                  <a:srgbClr val="FFFFFF"/>
                </a:solidFill>
                <a:latin typeface="Calibri"/>
                <a:cs typeface="Calibri"/>
              </a:rPr>
              <a:t> </a:t>
            </a:r>
            <a:r>
              <a:rPr sz="2000" dirty="0">
                <a:solidFill>
                  <a:srgbClr val="FFFFFF"/>
                </a:solidFill>
                <a:latin typeface="Calibri"/>
                <a:cs typeface="Calibri"/>
              </a:rPr>
              <a:t>aspect</a:t>
            </a:r>
            <a:r>
              <a:rPr sz="2000" spc="5" dirty="0">
                <a:solidFill>
                  <a:srgbClr val="FFFFFF"/>
                </a:solidFill>
                <a:latin typeface="Calibri"/>
                <a:cs typeface="Calibri"/>
              </a:rPr>
              <a:t> </a:t>
            </a:r>
            <a:r>
              <a:rPr sz="2000" spc="-5" dirty="0">
                <a:solidFill>
                  <a:srgbClr val="FFFFFF"/>
                </a:solidFill>
                <a:latin typeface="Calibri"/>
                <a:cs typeface="Calibri"/>
              </a:rPr>
              <a:t>of</a:t>
            </a:r>
            <a:r>
              <a:rPr sz="2000" dirty="0">
                <a:solidFill>
                  <a:srgbClr val="FFFFFF"/>
                </a:solidFill>
                <a:latin typeface="Calibri"/>
                <a:cs typeface="Calibri"/>
              </a:rPr>
              <a:t> </a:t>
            </a:r>
            <a:r>
              <a:rPr sz="2000" spc="-10" dirty="0">
                <a:solidFill>
                  <a:srgbClr val="FFFFFF"/>
                </a:solidFill>
                <a:latin typeface="Calibri"/>
                <a:cs typeface="Calibri"/>
              </a:rPr>
              <a:t>your</a:t>
            </a:r>
            <a:r>
              <a:rPr sz="2000" spc="-30" dirty="0">
                <a:solidFill>
                  <a:srgbClr val="FFFFFF"/>
                </a:solidFill>
                <a:latin typeface="Calibri"/>
                <a:cs typeface="Calibri"/>
              </a:rPr>
              <a:t> </a:t>
            </a:r>
            <a:r>
              <a:rPr sz="2000" spc="-5" dirty="0">
                <a:solidFill>
                  <a:srgbClr val="FFFFFF"/>
                </a:solidFill>
                <a:latin typeface="Calibri"/>
                <a:cs typeface="Calibri"/>
              </a:rPr>
              <a:t>home</a:t>
            </a:r>
            <a:r>
              <a:rPr sz="2000" dirty="0">
                <a:solidFill>
                  <a:srgbClr val="FFFFFF"/>
                </a:solidFill>
                <a:latin typeface="Calibri"/>
                <a:cs typeface="Calibri"/>
              </a:rPr>
              <a:t> </a:t>
            </a:r>
            <a:r>
              <a:rPr sz="2000" spc="-15" dirty="0">
                <a:solidFill>
                  <a:srgbClr val="FFFFFF"/>
                </a:solidFill>
                <a:latin typeface="Calibri"/>
                <a:cs typeface="Calibri"/>
              </a:rPr>
              <a:t>to</a:t>
            </a:r>
            <a:r>
              <a:rPr sz="2000" spc="-5" dirty="0">
                <a:solidFill>
                  <a:srgbClr val="FFFFFF"/>
                </a:solidFill>
                <a:latin typeface="Calibri"/>
                <a:cs typeface="Calibri"/>
              </a:rPr>
              <a:t> </a:t>
            </a:r>
            <a:r>
              <a:rPr sz="2000" spc="-15" dirty="0">
                <a:solidFill>
                  <a:srgbClr val="FFFFFF"/>
                </a:solidFill>
                <a:latin typeface="Calibri"/>
                <a:cs typeface="Calibri"/>
              </a:rPr>
              <a:t>make</a:t>
            </a:r>
            <a:r>
              <a:rPr sz="2000" dirty="0">
                <a:solidFill>
                  <a:srgbClr val="FFFFFF"/>
                </a:solidFill>
                <a:latin typeface="Calibri"/>
                <a:cs typeface="Calibri"/>
              </a:rPr>
              <a:t> it </a:t>
            </a:r>
            <a:r>
              <a:rPr sz="2000" spc="-434" dirty="0">
                <a:solidFill>
                  <a:srgbClr val="FFFFFF"/>
                </a:solidFill>
                <a:latin typeface="Calibri"/>
                <a:cs typeface="Calibri"/>
              </a:rPr>
              <a:t> </a:t>
            </a:r>
            <a:r>
              <a:rPr sz="2000" spc="-15" dirty="0">
                <a:solidFill>
                  <a:srgbClr val="FFFFFF"/>
                </a:solidFill>
                <a:latin typeface="Calibri"/>
                <a:cs typeface="Calibri"/>
              </a:rPr>
              <a:t>market</a:t>
            </a:r>
            <a:r>
              <a:rPr sz="2000" spc="5" dirty="0">
                <a:solidFill>
                  <a:srgbClr val="FFFFFF"/>
                </a:solidFill>
                <a:latin typeface="Calibri"/>
                <a:cs typeface="Calibri"/>
              </a:rPr>
              <a:t> </a:t>
            </a:r>
            <a:r>
              <a:rPr sz="2000" spc="-25" dirty="0">
                <a:solidFill>
                  <a:srgbClr val="FFFFFF"/>
                </a:solidFill>
                <a:latin typeface="Calibri"/>
                <a:cs typeface="Calibri"/>
              </a:rPr>
              <a:t>ready.</a:t>
            </a:r>
            <a:endParaRPr sz="2000">
              <a:latin typeface="Calibri"/>
              <a:cs typeface="Calibri"/>
            </a:endParaRPr>
          </a:p>
        </p:txBody>
      </p:sp>
      <p:pic>
        <p:nvPicPr>
          <p:cNvPr id="3" name="object 3"/>
          <p:cNvPicPr/>
          <p:nvPr/>
        </p:nvPicPr>
        <p:blipFill>
          <a:blip r:embed="rId2" cstate="print"/>
          <a:stretch>
            <a:fillRect/>
          </a:stretch>
        </p:blipFill>
        <p:spPr>
          <a:xfrm>
            <a:off x="4137659" y="329184"/>
            <a:ext cx="3916680" cy="1013459"/>
          </a:xfrm>
          <a:prstGeom prst="rect">
            <a:avLst/>
          </a:prstGeom>
        </p:spPr>
      </p:pic>
      <p:sp>
        <p:nvSpPr>
          <p:cNvPr id="6" name="object 2"/>
          <p:cNvSpPr txBox="1"/>
          <p:nvPr/>
        </p:nvSpPr>
        <p:spPr>
          <a:xfrm>
            <a:off x="1519174" y="1797507"/>
            <a:ext cx="8734425" cy="936795"/>
          </a:xfrm>
          <a:prstGeom prst="rect">
            <a:avLst/>
          </a:prstGeom>
        </p:spPr>
        <p:txBody>
          <a:bodyPr vert="horz" wrap="square" lIns="0" tIns="13335" rIns="0" bIns="0" rtlCol="0">
            <a:spAutoFit/>
          </a:bodyPr>
          <a:lstStyle/>
          <a:p>
            <a:pPr marL="12700">
              <a:spcBef>
                <a:spcPts val="105"/>
              </a:spcBef>
            </a:pPr>
            <a:r>
              <a:rPr sz="2000" spc="-10" dirty="0">
                <a:solidFill>
                  <a:srgbClr val="FFFFFF"/>
                </a:solidFill>
                <a:latin typeface="Calibri"/>
                <a:cs typeface="Calibri"/>
              </a:rPr>
              <a:t>From </a:t>
            </a:r>
            <a:r>
              <a:rPr sz="2000" dirty="0">
                <a:solidFill>
                  <a:srgbClr val="FFFFFF"/>
                </a:solidFill>
                <a:latin typeface="Calibri"/>
                <a:cs typeface="Calibri"/>
              </a:rPr>
              <a:t>major</a:t>
            </a:r>
            <a:r>
              <a:rPr sz="2000" spc="5" dirty="0">
                <a:solidFill>
                  <a:srgbClr val="FFFFFF"/>
                </a:solidFill>
                <a:latin typeface="Calibri"/>
                <a:cs typeface="Calibri"/>
              </a:rPr>
              <a:t> </a:t>
            </a:r>
            <a:r>
              <a:rPr sz="2000" spc="-10" dirty="0">
                <a:solidFill>
                  <a:srgbClr val="FFFFFF"/>
                </a:solidFill>
                <a:latin typeface="Calibri"/>
                <a:cs typeface="Calibri"/>
              </a:rPr>
              <a:t>renovation</a:t>
            </a:r>
            <a:r>
              <a:rPr sz="2000" spc="-5" dirty="0">
                <a:solidFill>
                  <a:srgbClr val="FFFFFF"/>
                </a:solidFill>
                <a:latin typeface="Calibri"/>
                <a:cs typeface="Calibri"/>
              </a:rPr>
              <a:t> </a:t>
            </a:r>
            <a:r>
              <a:rPr sz="2000" spc="-10" dirty="0">
                <a:solidFill>
                  <a:srgbClr val="FFFFFF"/>
                </a:solidFill>
                <a:latin typeface="Calibri"/>
                <a:cs typeface="Calibri"/>
              </a:rPr>
              <a:t>projects</a:t>
            </a:r>
            <a:r>
              <a:rPr sz="2000" spc="-5" dirty="0">
                <a:solidFill>
                  <a:srgbClr val="FFFFFF"/>
                </a:solidFill>
                <a:latin typeface="Calibri"/>
                <a:cs typeface="Calibri"/>
              </a:rPr>
              <a:t> </a:t>
            </a:r>
            <a:r>
              <a:rPr sz="2000" spc="-15" dirty="0">
                <a:solidFill>
                  <a:srgbClr val="FFFFFF"/>
                </a:solidFill>
                <a:latin typeface="Calibri"/>
                <a:cs typeface="Calibri"/>
              </a:rPr>
              <a:t>to</a:t>
            </a:r>
            <a:r>
              <a:rPr sz="2000" spc="-10" dirty="0">
                <a:solidFill>
                  <a:srgbClr val="FFFFFF"/>
                </a:solidFill>
                <a:latin typeface="Calibri"/>
                <a:cs typeface="Calibri"/>
              </a:rPr>
              <a:t> </a:t>
            </a:r>
            <a:r>
              <a:rPr sz="2000" spc="-5" dirty="0">
                <a:solidFill>
                  <a:srgbClr val="FFFFFF"/>
                </a:solidFill>
                <a:latin typeface="Calibri"/>
                <a:cs typeface="Calibri"/>
              </a:rPr>
              <a:t>simple</a:t>
            </a:r>
            <a:r>
              <a:rPr sz="2000" spc="20" dirty="0">
                <a:solidFill>
                  <a:srgbClr val="FFFFFF"/>
                </a:solidFill>
                <a:latin typeface="Calibri"/>
                <a:cs typeface="Calibri"/>
              </a:rPr>
              <a:t> </a:t>
            </a:r>
            <a:r>
              <a:rPr sz="2000" spc="-5" dirty="0">
                <a:solidFill>
                  <a:srgbClr val="FFFFFF"/>
                </a:solidFill>
                <a:latin typeface="Calibri"/>
                <a:cs typeface="Calibri"/>
              </a:rPr>
              <a:t>cosmetic</a:t>
            </a:r>
            <a:r>
              <a:rPr sz="2000" dirty="0">
                <a:solidFill>
                  <a:srgbClr val="FFFFFF"/>
                </a:solidFill>
                <a:latin typeface="Calibri"/>
                <a:cs typeface="Calibri"/>
              </a:rPr>
              <a:t> </a:t>
            </a:r>
            <a:r>
              <a:rPr sz="2000" spc="-15" dirty="0">
                <a:solidFill>
                  <a:srgbClr val="FFFFFF"/>
                </a:solidFill>
                <a:latin typeface="Calibri"/>
                <a:cs typeface="Calibri"/>
              </a:rPr>
              <a:t>fixes</a:t>
            </a:r>
            <a:r>
              <a:rPr sz="2000" spc="10" dirty="0">
                <a:solidFill>
                  <a:srgbClr val="FFFFFF"/>
                </a:solidFill>
                <a:latin typeface="Calibri"/>
                <a:cs typeface="Calibri"/>
              </a:rPr>
              <a:t> </a:t>
            </a:r>
            <a:r>
              <a:rPr sz="2000" dirty="0">
                <a:solidFill>
                  <a:srgbClr val="FFFFFF"/>
                </a:solidFill>
                <a:latin typeface="Calibri"/>
                <a:cs typeface="Calibri"/>
              </a:rPr>
              <a:t>and</a:t>
            </a:r>
            <a:r>
              <a:rPr sz="2000" spc="-15" dirty="0">
                <a:solidFill>
                  <a:srgbClr val="FFFFFF"/>
                </a:solidFill>
                <a:latin typeface="Calibri"/>
                <a:cs typeface="Calibri"/>
              </a:rPr>
              <a:t> </a:t>
            </a:r>
            <a:r>
              <a:rPr sz="2000" spc="-10" dirty="0">
                <a:solidFill>
                  <a:srgbClr val="FFFFFF"/>
                </a:solidFill>
                <a:latin typeface="Calibri"/>
                <a:cs typeface="Calibri"/>
              </a:rPr>
              <a:t>professional</a:t>
            </a:r>
            <a:r>
              <a:rPr sz="2000" spc="5" dirty="0">
                <a:solidFill>
                  <a:srgbClr val="FFFFFF"/>
                </a:solidFill>
                <a:latin typeface="Calibri"/>
                <a:cs typeface="Calibri"/>
              </a:rPr>
              <a:t> </a:t>
            </a:r>
            <a:r>
              <a:rPr sz="2000" spc="-5" dirty="0">
                <a:solidFill>
                  <a:srgbClr val="FFFFFF"/>
                </a:solidFill>
                <a:latin typeface="Calibri"/>
                <a:cs typeface="Calibri"/>
              </a:rPr>
              <a:t>staging,</a:t>
            </a:r>
            <a:r>
              <a:rPr sz="2000" dirty="0">
                <a:solidFill>
                  <a:srgbClr val="FFFFFF"/>
                </a:solidFill>
                <a:latin typeface="Calibri"/>
                <a:cs typeface="Calibri"/>
              </a:rPr>
              <a:t> an</a:t>
            </a:r>
            <a:endParaRPr sz="2000">
              <a:latin typeface="Calibri"/>
              <a:cs typeface="Calibri"/>
            </a:endParaRPr>
          </a:p>
          <a:p>
            <a:pPr marL="12700" marR="875676"/>
            <a:r>
              <a:rPr sz="2000" spc="-10" dirty="0">
                <a:solidFill>
                  <a:srgbClr val="FFFFFF"/>
                </a:solidFill>
                <a:latin typeface="Calibri"/>
                <a:cs typeface="Calibri"/>
              </a:rPr>
              <a:t>elite</a:t>
            </a:r>
            <a:r>
              <a:rPr sz="2000" spc="25" dirty="0">
                <a:solidFill>
                  <a:srgbClr val="FFFFFF"/>
                </a:solidFill>
                <a:latin typeface="Calibri"/>
                <a:cs typeface="Calibri"/>
              </a:rPr>
              <a:t> </a:t>
            </a:r>
            <a:r>
              <a:rPr sz="2000" spc="-5" dirty="0">
                <a:solidFill>
                  <a:srgbClr val="FFFFFF"/>
                </a:solidFill>
                <a:latin typeface="Calibri"/>
                <a:cs typeface="Calibri"/>
              </a:rPr>
              <a:t>design</a:t>
            </a:r>
            <a:r>
              <a:rPr sz="2000" dirty="0">
                <a:solidFill>
                  <a:srgbClr val="FFFFFF"/>
                </a:solidFill>
                <a:latin typeface="Calibri"/>
                <a:cs typeface="Calibri"/>
              </a:rPr>
              <a:t> </a:t>
            </a:r>
            <a:r>
              <a:rPr sz="2000" spc="-5" dirty="0">
                <a:solidFill>
                  <a:srgbClr val="FFFFFF"/>
                </a:solidFill>
                <a:latin typeface="Calibri"/>
                <a:cs typeface="Calibri"/>
              </a:rPr>
              <a:t>team</a:t>
            </a:r>
            <a:r>
              <a:rPr sz="2000" spc="10" dirty="0">
                <a:solidFill>
                  <a:srgbClr val="FFFFFF"/>
                </a:solidFill>
                <a:latin typeface="Calibri"/>
                <a:cs typeface="Calibri"/>
              </a:rPr>
              <a:t> </a:t>
            </a:r>
            <a:r>
              <a:rPr sz="2000" spc="-5" dirty="0">
                <a:solidFill>
                  <a:srgbClr val="FFFFFF"/>
                </a:solidFill>
                <a:latin typeface="Calibri"/>
                <a:cs typeface="Calibri"/>
              </a:rPr>
              <a:t>will</a:t>
            </a:r>
            <a:r>
              <a:rPr sz="2000" spc="10" dirty="0">
                <a:solidFill>
                  <a:srgbClr val="FFFFFF"/>
                </a:solidFill>
                <a:latin typeface="Calibri"/>
                <a:cs typeface="Calibri"/>
              </a:rPr>
              <a:t> </a:t>
            </a:r>
            <a:r>
              <a:rPr sz="2000" spc="-5" dirty="0">
                <a:solidFill>
                  <a:srgbClr val="FFFFFF"/>
                </a:solidFill>
                <a:latin typeface="Calibri"/>
                <a:cs typeface="Calibri"/>
              </a:rPr>
              <a:t>help </a:t>
            </a:r>
            <a:r>
              <a:rPr sz="2000" spc="-10" dirty="0">
                <a:solidFill>
                  <a:srgbClr val="FFFFFF"/>
                </a:solidFill>
                <a:latin typeface="Calibri"/>
                <a:cs typeface="Calibri"/>
              </a:rPr>
              <a:t>you</a:t>
            </a:r>
            <a:r>
              <a:rPr sz="2000" spc="-30" dirty="0">
                <a:solidFill>
                  <a:srgbClr val="FFFFFF"/>
                </a:solidFill>
                <a:latin typeface="Calibri"/>
                <a:cs typeface="Calibri"/>
              </a:rPr>
              <a:t> </a:t>
            </a:r>
            <a:r>
              <a:rPr sz="2000" spc="-15" dirty="0">
                <a:solidFill>
                  <a:srgbClr val="FFFFFF"/>
                </a:solidFill>
                <a:latin typeface="Calibri"/>
                <a:cs typeface="Calibri"/>
              </a:rPr>
              <a:t>elevate</a:t>
            </a:r>
            <a:r>
              <a:rPr sz="2000" spc="30" dirty="0">
                <a:solidFill>
                  <a:srgbClr val="FFFFFF"/>
                </a:solidFill>
                <a:latin typeface="Calibri"/>
                <a:cs typeface="Calibri"/>
              </a:rPr>
              <a:t> </a:t>
            </a:r>
            <a:r>
              <a:rPr sz="2000" spc="-10" dirty="0">
                <a:solidFill>
                  <a:srgbClr val="FFFFFF"/>
                </a:solidFill>
                <a:latin typeface="Calibri"/>
                <a:cs typeface="Calibri"/>
              </a:rPr>
              <a:t>every</a:t>
            </a:r>
            <a:r>
              <a:rPr sz="2000" spc="10" dirty="0">
                <a:solidFill>
                  <a:srgbClr val="FFFFFF"/>
                </a:solidFill>
                <a:latin typeface="Calibri"/>
                <a:cs typeface="Calibri"/>
              </a:rPr>
              <a:t> </a:t>
            </a:r>
            <a:r>
              <a:rPr sz="2000" dirty="0">
                <a:solidFill>
                  <a:srgbClr val="FFFFFF"/>
                </a:solidFill>
                <a:latin typeface="Calibri"/>
                <a:cs typeface="Calibri"/>
              </a:rPr>
              <a:t>aspect</a:t>
            </a:r>
            <a:r>
              <a:rPr sz="2000" spc="5" dirty="0">
                <a:solidFill>
                  <a:srgbClr val="FFFFFF"/>
                </a:solidFill>
                <a:latin typeface="Calibri"/>
                <a:cs typeface="Calibri"/>
              </a:rPr>
              <a:t> </a:t>
            </a:r>
            <a:r>
              <a:rPr sz="2000" spc="-5" dirty="0">
                <a:solidFill>
                  <a:srgbClr val="FFFFFF"/>
                </a:solidFill>
                <a:latin typeface="Calibri"/>
                <a:cs typeface="Calibri"/>
              </a:rPr>
              <a:t>of</a:t>
            </a:r>
            <a:r>
              <a:rPr sz="2000" dirty="0">
                <a:solidFill>
                  <a:srgbClr val="FFFFFF"/>
                </a:solidFill>
                <a:latin typeface="Calibri"/>
                <a:cs typeface="Calibri"/>
              </a:rPr>
              <a:t> </a:t>
            </a:r>
            <a:r>
              <a:rPr sz="2000" spc="-10" dirty="0">
                <a:solidFill>
                  <a:srgbClr val="FFFFFF"/>
                </a:solidFill>
                <a:latin typeface="Calibri"/>
                <a:cs typeface="Calibri"/>
              </a:rPr>
              <a:t>your</a:t>
            </a:r>
            <a:r>
              <a:rPr sz="2000" spc="-30" dirty="0">
                <a:solidFill>
                  <a:srgbClr val="FFFFFF"/>
                </a:solidFill>
                <a:latin typeface="Calibri"/>
                <a:cs typeface="Calibri"/>
              </a:rPr>
              <a:t> </a:t>
            </a:r>
            <a:r>
              <a:rPr sz="2000" spc="-5" dirty="0">
                <a:solidFill>
                  <a:srgbClr val="FFFFFF"/>
                </a:solidFill>
                <a:latin typeface="Calibri"/>
                <a:cs typeface="Calibri"/>
              </a:rPr>
              <a:t>home</a:t>
            </a:r>
            <a:r>
              <a:rPr sz="2000" dirty="0">
                <a:solidFill>
                  <a:srgbClr val="FFFFFF"/>
                </a:solidFill>
                <a:latin typeface="Calibri"/>
                <a:cs typeface="Calibri"/>
              </a:rPr>
              <a:t> </a:t>
            </a:r>
            <a:r>
              <a:rPr sz="2000" spc="-15" dirty="0">
                <a:solidFill>
                  <a:srgbClr val="FFFFFF"/>
                </a:solidFill>
                <a:latin typeface="Calibri"/>
                <a:cs typeface="Calibri"/>
              </a:rPr>
              <a:t>to</a:t>
            </a:r>
            <a:r>
              <a:rPr sz="2000" spc="-5" dirty="0">
                <a:solidFill>
                  <a:srgbClr val="FFFFFF"/>
                </a:solidFill>
                <a:latin typeface="Calibri"/>
                <a:cs typeface="Calibri"/>
              </a:rPr>
              <a:t> </a:t>
            </a:r>
            <a:r>
              <a:rPr sz="2000" spc="-15" dirty="0">
                <a:solidFill>
                  <a:srgbClr val="FFFFFF"/>
                </a:solidFill>
                <a:latin typeface="Calibri"/>
                <a:cs typeface="Calibri"/>
              </a:rPr>
              <a:t>make</a:t>
            </a:r>
            <a:r>
              <a:rPr sz="2000" dirty="0">
                <a:solidFill>
                  <a:srgbClr val="FFFFFF"/>
                </a:solidFill>
                <a:latin typeface="Calibri"/>
                <a:cs typeface="Calibri"/>
              </a:rPr>
              <a:t> it </a:t>
            </a:r>
            <a:r>
              <a:rPr sz="2000" spc="-434" dirty="0">
                <a:solidFill>
                  <a:srgbClr val="FFFFFF"/>
                </a:solidFill>
                <a:latin typeface="Calibri"/>
                <a:cs typeface="Calibri"/>
              </a:rPr>
              <a:t> </a:t>
            </a:r>
            <a:r>
              <a:rPr sz="2000" spc="-15" dirty="0">
                <a:solidFill>
                  <a:srgbClr val="FFFFFF"/>
                </a:solidFill>
                <a:latin typeface="Calibri"/>
                <a:cs typeface="Calibri"/>
              </a:rPr>
              <a:t>market</a:t>
            </a:r>
            <a:r>
              <a:rPr sz="2000" spc="5" dirty="0">
                <a:solidFill>
                  <a:srgbClr val="FFFFFF"/>
                </a:solidFill>
                <a:latin typeface="Calibri"/>
                <a:cs typeface="Calibri"/>
              </a:rPr>
              <a:t> </a:t>
            </a:r>
            <a:r>
              <a:rPr sz="2000" spc="-25" dirty="0">
                <a:solidFill>
                  <a:srgbClr val="FFFFFF"/>
                </a:solidFill>
                <a:latin typeface="Calibri"/>
                <a:cs typeface="Calibri"/>
              </a:rPr>
              <a:t>ready.</a:t>
            </a:r>
            <a:endParaRPr sz="2000">
              <a:latin typeface="Calibri"/>
              <a:cs typeface="Calibri"/>
            </a:endParaRPr>
          </a:p>
        </p:txBody>
      </p:sp>
      <p:pic>
        <p:nvPicPr>
          <p:cNvPr id="7" name="object 3"/>
          <p:cNvPicPr/>
          <p:nvPr/>
        </p:nvPicPr>
        <p:blipFill>
          <a:blip r:embed="rId2" cstate="print"/>
          <a:stretch>
            <a:fillRect/>
          </a:stretch>
        </p:blipFill>
        <p:spPr>
          <a:xfrm>
            <a:off x="4137659" y="329184"/>
            <a:ext cx="3916680" cy="1013459"/>
          </a:xfrm>
          <a:prstGeom prst="rect">
            <a:avLst/>
          </a:prstGeom>
        </p:spPr>
      </p:pic>
      <p:pic>
        <p:nvPicPr>
          <p:cNvPr id="4" name="object 4"/>
          <p:cNvPicPr/>
          <p:nvPr/>
        </p:nvPicPr>
        <p:blipFill>
          <a:blip r:embed="rId3" cstate="print"/>
          <a:stretch>
            <a:fillRect/>
          </a:stretch>
        </p:blipFill>
        <p:spPr>
          <a:xfrm>
            <a:off x="3710940" y="2926079"/>
            <a:ext cx="4491227" cy="838200"/>
          </a:xfrm>
          <a:prstGeom prst="rect">
            <a:avLst/>
          </a:prstGeom>
        </p:spPr>
      </p:pic>
      <p:sp>
        <p:nvSpPr>
          <p:cNvPr id="5" name="object 5"/>
          <p:cNvSpPr txBox="1"/>
          <p:nvPr/>
        </p:nvSpPr>
        <p:spPr>
          <a:xfrm>
            <a:off x="694740" y="4299330"/>
            <a:ext cx="10692765" cy="2159566"/>
          </a:xfrm>
          <a:prstGeom prst="rect">
            <a:avLst/>
          </a:prstGeom>
        </p:spPr>
        <p:txBody>
          <a:bodyPr vert="horz" wrap="square" lIns="0" tIns="12700" rIns="0" bIns="0" rtlCol="0">
            <a:spAutoFit/>
          </a:bodyPr>
          <a:lstStyle/>
          <a:p>
            <a:pPr marL="12700" marR="5080">
              <a:spcBef>
                <a:spcPts val="100"/>
              </a:spcBef>
            </a:pPr>
            <a:r>
              <a:rPr sz="2000" dirty="0">
                <a:solidFill>
                  <a:srgbClr val="FFFFFF"/>
                </a:solidFill>
                <a:latin typeface="Calibri"/>
                <a:cs typeface="Calibri"/>
              </a:rPr>
              <a:t>Buy</a:t>
            </a:r>
            <a:r>
              <a:rPr sz="2000" spc="-10" dirty="0">
                <a:solidFill>
                  <a:srgbClr val="FFFFFF"/>
                </a:solidFill>
                <a:latin typeface="Calibri"/>
                <a:cs typeface="Calibri"/>
              </a:rPr>
              <a:t> your</a:t>
            </a:r>
            <a:r>
              <a:rPr sz="2000" spc="-30" dirty="0">
                <a:solidFill>
                  <a:srgbClr val="FFFFFF"/>
                </a:solidFill>
                <a:latin typeface="Calibri"/>
                <a:cs typeface="Calibri"/>
              </a:rPr>
              <a:t> </a:t>
            </a:r>
            <a:r>
              <a:rPr sz="2000" spc="-10" dirty="0">
                <a:solidFill>
                  <a:srgbClr val="FFFFFF"/>
                </a:solidFill>
                <a:latin typeface="Calibri"/>
                <a:cs typeface="Calibri"/>
              </a:rPr>
              <a:t>next</a:t>
            </a:r>
            <a:r>
              <a:rPr sz="2000" spc="20" dirty="0">
                <a:solidFill>
                  <a:srgbClr val="FFFFFF"/>
                </a:solidFill>
                <a:latin typeface="Calibri"/>
                <a:cs typeface="Calibri"/>
              </a:rPr>
              <a:t> </a:t>
            </a:r>
            <a:r>
              <a:rPr sz="2000" spc="-5" dirty="0">
                <a:solidFill>
                  <a:srgbClr val="FFFFFF"/>
                </a:solidFill>
                <a:latin typeface="Calibri"/>
                <a:cs typeface="Calibri"/>
              </a:rPr>
              <a:t>home with</a:t>
            </a:r>
            <a:r>
              <a:rPr sz="2000" spc="10" dirty="0">
                <a:solidFill>
                  <a:srgbClr val="FFFFFF"/>
                </a:solidFill>
                <a:latin typeface="Calibri"/>
                <a:cs typeface="Calibri"/>
              </a:rPr>
              <a:t> </a:t>
            </a:r>
            <a:r>
              <a:rPr sz="2000" spc="-5" dirty="0">
                <a:solidFill>
                  <a:srgbClr val="FFFFFF"/>
                </a:solidFill>
                <a:latin typeface="Calibri"/>
                <a:cs typeface="Calibri"/>
              </a:rPr>
              <a:t>our</a:t>
            </a:r>
            <a:r>
              <a:rPr sz="2000" spc="-15" dirty="0">
                <a:solidFill>
                  <a:srgbClr val="FFFFFF"/>
                </a:solidFill>
                <a:latin typeface="Calibri"/>
                <a:cs typeface="Calibri"/>
              </a:rPr>
              <a:t> program</a:t>
            </a:r>
            <a:r>
              <a:rPr sz="2000" spc="-10" dirty="0">
                <a:solidFill>
                  <a:srgbClr val="FFFFFF"/>
                </a:solidFill>
                <a:latin typeface="Calibri"/>
                <a:cs typeface="Calibri"/>
              </a:rPr>
              <a:t> </a:t>
            </a:r>
            <a:r>
              <a:rPr sz="2000" spc="-5" dirty="0">
                <a:solidFill>
                  <a:srgbClr val="FFFFFF"/>
                </a:solidFill>
                <a:latin typeface="Calibri"/>
                <a:cs typeface="Calibri"/>
              </a:rPr>
              <a:t>while</a:t>
            </a:r>
            <a:r>
              <a:rPr sz="2000" spc="10" dirty="0">
                <a:solidFill>
                  <a:srgbClr val="FFFFFF"/>
                </a:solidFill>
                <a:latin typeface="Calibri"/>
                <a:cs typeface="Calibri"/>
              </a:rPr>
              <a:t> </a:t>
            </a:r>
            <a:r>
              <a:rPr sz="2000" spc="-10" dirty="0">
                <a:solidFill>
                  <a:srgbClr val="FFFFFF"/>
                </a:solidFill>
                <a:latin typeface="Calibri"/>
                <a:cs typeface="Calibri"/>
              </a:rPr>
              <a:t>we</a:t>
            </a:r>
            <a:r>
              <a:rPr sz="2000" spc="5" dirty="0">
                <a:solidFill>
                  <a:srgbClr val="FFFFFF"/>
                </a:solidFill>
                <a:latin typeface="Calibri"/>
                <a:cs typeface="Calibri"/>
              </a:rPr>
              <a:t> </a:t>
            </a:r>
            <a:r>
              <a:rPr sz="2000" spc="-25" dirty="0">
                <a:solidFill>
                  <a:srgbClr val="FFFFFF"/>
                </a:solidFill>
                <a:latin typeface="Calibri"/>
                <a:cs typeface="Calibri"/>
              </a:rPr>
              <a:t>take</a:t>
            </a:r>
            <a:r>
              <a:rPr sz="2000" dirty="0">
                <a:solidFill>
                  <a:srgbClr val="FFFFFF"/>
                </a:solidFill>
                <a:latin typeface="Calibri"/>
                <a:cs typeface="Calibri"/>
              </a:rPr>
              <a:t> </a:t>
            </a:r>
            <a:r>
              <a:rPr sz="2000" spc="-10" dirty="0">
                <a:solidFill>
                  <a:srgbClr val="FFFFFF"/>
                </a:solidFill>
                <a:latin typeface="Calibri"/>
                <a:cs typeface="Calibri"/>
              </a:rPr>
              <a:t>care</a:t>
            </a:r>
            <a:r>
              <a:rPr sz="2000" spc="5" dirty="0">
                <a:solidFill>
                  <a:srgbClr val="FFFFFF"/>
                </a:solidFill>
                <a:latin typeface="Calibri"/>
                <a:cs typeface="Calibri"/>
              </a:rPr>
              <a:t> </a:t>
            </a:r>
            <a:r>
              <a:rPr sz="2000" spc="-5" dirty="0">
                <a:solidFill>
                  <a:srgbClr val="FFFFFF"/>
                </a:solidFill>
                <a:latin typeface="Calibri"/>
                <a:cs typeface="Calibri"/>
              </a:rPr>
              <a:t>of</a:t>
            </a:r>
            <a:r>
              <a:rPr sz="2000" dirty="0">
                <a:solidFill>
                  <a:srgbClr val="FFFFFF"/>
                </a:solidFill>
                <a:latin typeface="Calibri"/>
                <a:cs typeface="Calibri"/>
              </a:rPr>
              <a:t> </a:t>
            </a:r>
            <a:r>
              <a:rPr sz="2000" spc="-5" dirty="0">
                <a:solidFill>
                  <a:srgbClr val="FFFFFF"/>
                </a:solidFill>
                <a:latin typeface="Calibri"/>
                <a:cs typeface="Calibri"/>
              </a:rPr>
              <a:t>selling</a:t>
            </a:r>
            <a:r>
              <a:rPr sz="2000" spc="30" dirty="0">
                <a:solidFill>
                  <a:srgbClr val="FFFFFF"/>
                </a:solidFill>
                <a:latin typeface="Calibri"/>
                <a:cs typeface="Calibri"/>
              </a:rPr>
              <a:t> </a:t>
            </a:r>
            <a:r>
              <a:rPr sz="2000" spc="-10" dirty="0">
                <a:solidFill>
                  <a:srgbClr val="FFFFFF"/>
                </a:solidFill>
                <a:latin typeface="Calibri"/>
                <a:cs typeface="Calibri"/>
              </a:rPr>
              <a:t>your</a:t>
            </a:r>
            <a:r>
              <a:rPr sz="2000" spc="-20" dirty="0">
                <a:solidFill>
                  <a:srgbClr val="FFFFFF"/>
                </a:solidFill>
                <a:latin typeface="Calibri"/>
                <a:cs typeface="Calibri"/>
              </a:rPr>
              <a:t> </a:t>
            </a:r>
            <a:r>
              <a:rPr sz="2000" spc="-10" dirty="0">
                <a:solidFill>
                  <a:srgbClr val="FFFFFF"/>
                </a:solidFill>
                <a:latin typeface="Calibri"/>
                <a:cs typeface="Calibri"/>
              </a:rPr>
              <a:t>current</a:t>
            </a:r>
            <a:r>
              <a:rPr sz="2000" spc="10" dirty="0">
                <a:solidFill>
                  <a:srgbClr val="FFFFFF"/>
                </a:solidFill>
                <a:latin typeface="Calibri"/>
                <a:cs typeface="Calibri"/>
              </a:rPr>
              <a:t> </a:t>
            </a:r>
            <a:r>
              <a:rPr sz="2000" spc="-20" dirty="0">
                <a:solidFill>
                  <a:srgbClr val="FFFFFF"/>
                </a:solidFill>
                <a:latin typeface="Calibri"/>
                <a:cs typeface="Calibri"/>
              </a:rPr>
              <a:t>property. </a:t>
            </a:r>
            <a:r>
              <a:rPr sz="2000" dirty="0">
                <a:solidFill>
                  <a:srgbClr val="FFFFFF"/>
                </a:solidFill>
                <a:latin typeface="Calibri"/>
                <a:cs typeface="Calibri"/>
              </a:rPr>
              <a:t>No</a:t>
            </a:r>
            <a:r>
              <a:rPr sz="2000" spc="-10" dirty="0">
                <a:solidFill>
                  <a:srgbClr val="FFFFFF"/>
                </a:solidFill>
                <a:latin typeface="Calibri"/>
                <a:cs typeface="Calibri"/>
              </a:rPr>
              <a:t> </a:t>
            </a:r>
            <a:r>
              <a:rPr sz="2000" spc="-5" dirty="0">
                <a:solidFill>
                  <a:srgbClr val="FFFFFF"/>
                </a:solidFill>
                <a:latin typeface="Calibri"/>
                <a:cs typeface="Calibri"/>
              </a:rPr>
              <a:t>showings, </a:t>
            </a:r>
            <a:r>
              <a:rPr sz="2000" spc="-440" dirty="0">
                <a:solidFill>
                  <a:srgbClr val="FFFFFF"/>
                </a:solidFill>
                <a:latin typeface="Calibri"/>
                <a:cs typeface="Calibri"/>
              </a:rPr>
              <a:t> </a:t>
            </a:r>
            <a:r>
              <a:rPr sz="2000" dirty="0">
                <a:solidFill>
                  <a:srgbClr val="FFFFFF"/>
                </a:solidFill>
                <a:latin typeface="Calibri"/>
                <a:cs typeface="Calibri"/>
              </a:rPr>
              <a:t>No</a:t>
            </a:r>
            <a:r>
              <a:rPr sz="2000" spc="-20" dirty="0">
                <a:solidFill>
                  <a:srgbClr val="FFFFFF"/>
                </a:solidFill>
                <a:latin typeface="Calibri"/>
                <a:cs typeface="Calibri"/>
              </a:rPr>
              <a:t> </a:t>
            </a:r>
            <a:r>
              <a:rPr sz="2000" spc="-10" dirty="0">
                <a:solidFill>
                  <a:srgbClr val="FFFFFF"/>
                </a:solidFill>
                <a:latin typeface="Calibri"/>
                <a:cs typeface="Calibri"/>
              </a:rPr>
              <a:t>renovations,</a:t>
            </a:r>
            <a:r>
              <a:rPr sz="2000" dirty="0">
                <a:solidFill>
                  <a:srgbClr val="FFFFFF"/>
                </a:solidFill>
                <a:latin typeface="Calibri"/>
                <a:cs typeface="Calibri"/>
              </a:rPr>
              <a:t> </a:t>
            </a:r>
            <a:r>
              <a:rPr sz="2000" spc="-5" dirty="0">
                <a:solidFill>
                  <a:srgbClr val="FFFFFF"/>
                </a:solidFill>
                <a:latin typeface="Calibri"/>
                <a:cs typeface="Calibri"/>
              </a:rPr>
              <a:t>no</a:t>
            </a:r>
            <a:r>
              <a:rPr sz="2000" spc="-20" dirty="0">
                <a:solidFill>
                  <a:srgbClr val="FFFFFF"/>
                </a:solidFill>
                <a:latin typeface="Calibri"/>
                <a:cs typeface="Calibri"/>
              </a:rPr>
              <a:t> </a:t>
            </a:r>
            <a:r>
              <a:rPr sz="2000" spc="-10" dirty="0">
                <a:solidFill>
                  <a:srgbClr val="FFFFFF"/>
                </a:solidFill>
                <a:latin typeface="Calibri"/>
                <a:cs typeface="Calibri"/>
              </a:rPr>
              <a:t>contingent</a:t>
            </a:r>
            <a:r>
              <a:rPr sz="2000" spc="-20" dirty="0">
                <a:solidFill>
                  <a:srgbClr val="FFFFFF"/>
                </a:solidFill>
                <a:latin typeface="Calibri"/>
                <a:cs typeface="Calibri"/>
              </a:rPr>
              <a:t> offers.</a:t>
            </a:r>
            <a:r>
              <a:rPr sz="2000" spc="5" dirty="0">
                <a:solidFill>
                  <a:srgbClr val="FFFFFF"/>
                </a:solidFill>
                <a:latin typeface="Calibri"/>
                <a:cs typeface="Calibri"/>
              </a:rPr>
              <a:t> </a:t>
            </a:r>
            <a:r>
              <a:rPr sz="2000" spc="-50" dirty="0">
                <a:solidFill>
                  <a:srgbClr val="FFFFFF"/>
                </a:solidFill>
                <a:latin typeface="Calibri"/>
                <a:cs typeface="Calibri"/>
              </a:rPr>
              <a:t>You</a:t>
            </a:r>
            <a:r>
              <a:rPr sz="2000" spc="-20" dirty="0">
                <a:solidFill>
                  <a:srgbClr val="FFFFFF"/>
                </a:solidFill>
                <a:latin typeface="Calibri"/>
                <a:cs typeface="Calibri"/>
              </a:rPr>
              <a:t> </a:t>
            </a:r>
            <a:r>
              <a:rPr sz="2000" spc="-15" dirty="0">
                <a:solidFill>
                  <a:srgbClr val="FFFFFF"/>
                </a:solidFill>
                <a:latin typeface="Calibri"/>
                <a:cs typeface="Calibri"/>
              </a:rPr>
              <a:t>keep</a:t>
            </a:r>
            <a:r>
              <a:rPr sz="2000" spc="-5" dirty="0">
                <a:solidFill>
                  <a:srgbClr val="FFFFFF"/>
                </a:solidFill>
                <a:latin typeface="Calibri"/>
                <a:cs typeface="Calibri"/>
              </a:rPr>
              <a:t> </a:t>
            </a:r>
            <a:r>
              <a:rPr sz="2000" dirty="0">
                <a:solidFill>
                  <a:srgbClr val="FFFFFF"/>
                </a:solidFill>
                <a:latin typeface="Calibri"/>
                <a:cs typeface="Calibri"/>
              </a:rPr>
              <a:t>all the </a:t>
            </a:r>
            <a:r>
              <a:rPr sz="2000" spc="-5" dirty="0">
                <a:solidFill>
                  <a:srgbClr val="FFFFFF"/>
                </a:solidFill>
                <a:latin typeface="Calibri"/>
                <a:cs typeface="Calibri"/>
              </a:rPr>
              <a:t>upside.,</a:t>
            </a:r>
            <a:endParaRPr sz="2000">
              <a:latin typeface="Calibri"/>
              <a:cs typeface="Calibri"/>
            </a:endParaRPr>
          </a:p>
          <a:p>
            <a:pPr>
              <a:spcBef>
                <a:spcPts val="20"/>
              </a:spcBef>
            </a:pPr>
            <a:endParaRPr sz="1950">
              <a:latin typeface="Calibri"/>
              <a:cs typeface="Calibri"/>
            </a:endParaRPr>
          </a:p>
          <a:p>
            <a:pPr marL="12700"/>
            <a:r>
              <a:rPr sz="2000" spc="-10" dirty="0">
                <a:solidFill>
                  <a:srgbClr val="FFFFFF"/>
                </a:solidFill>
                <a:latin typeface="Calibri"/>
                <a:cs typeface="Calibri"/>
              </a:rPr>
              <a:t>Contact</a:t>
            </a:r>
            <a:r>
              <a:rPr sz="2000" spc="-35" dirty="0">
                <a:solidFill>
                  <a:srgbClr val="FFFFFF"/>
                </a:solidFill>
                <a:latin typeface="Calibri"/>
                <a:cs typeface="Calibri"/>
              </a:rPr>
              <a:t> </a:t>
            </a:r>
            <a:r>
              <a:rPr sz="2000" spc="-15" dirty="0">
                <a:solidFill>
                  <a:srgbClr val="FFFFFF"/>
                </a:solidFill>
                <a:latin typeface="Calibri"/>
                <a:cs typeface="Calibri"/>
              </a:rPr>
              <a:t>Person:</a:t>
            </a:r>
            <a:endParaRPr sz="2000">
              <a:latin typeface="Calibri"/>
              <a:cs typeface="Calibri"/>
            </a:endParaRPr>
          </a:p>
          <a:p>
            <a:pPr marL="12700" marR="7094309">
              <a:spcBef>
                <a:spcPts val="5"/>
              </a:spcBef>
            </a:pPr>
            <a:r>
              <a:rPr sz="2000" spc="-15" dirty="0">
                <a:solidFill>
                  <a:srgbClr val="FFFFFF"/>
                </a:solidFill>
                <a:latin typeface="Calibri"/>
                <a:cs typeface="Calibri"/>
              </a:rPr>
              <a:t>Kristen</a:t>
            </a:r>
            <a:r>
              <a:rPr sz="2000" spc="10" dirty="0">
                <a:solidFill>
                  <a:srgbClr val="FFFFFF"/>
                </a:solidFill>
                <a:latin typeface="Calibri"/>
                <a:cs typeface="Calibri"/>
              </a:rPr>
              <a:t> </a:t>
            </a:r>
            <a:r>
              <a:rPr sz="2000" spc="-5" dirty="0">
                <a:solidFill>
                  <a:srgbClr val="FFFFFF"/>
                </a:solidFill>
                <a:latin typeface="Calibri"/>
                <a:cs typeface="Calibri"/>
              </a:rPr>
              <a:t>Rahmeyer </a:t>
            </a:r>
            <a:r>
              <a:rPr sz="2000" dirty="0">
                <a:solidFill>
                  <a:srgbClr val="FFFFFF"/>
                </a:solidFill>
                <a:latin typeface="Calibri"/>
                <a:cs typeface="Calibri"/>
              </a:rPr>
              <a:t> </a:t>
            </a:r>
            <a:r>
              <a:rPr sz="2000" spc="-10" dirty="0">
                <a:solidFill>
                  <a:srgbClr val="FFFFFF"/>
                </a:solidFill>
                <a:latin typeface="Calibri"/>
                <a:cs typeface="Calibri"/>
                <a:hlinkClick r:id="rId4"/>
              </a:rPr>
              <a:t>Kristen.Rahmeyer@zoomcasa.com </a:t>
            </a:r>
            <a:r>
              <a:rPr sz="2000" spc="-440" dirty="0">
                <a:solidFill>
                  <a:srgbClr val="FFFFFF"/>
                </a:solidFill>
                <a:latin typeface="Calibri"/>
                <a:cs typeface="Calibri"/>
              </a:rPr>
              <a:t> </a:t>
            </a:r>
            <a:r>
              <a:rPr sz="2000" dirty="0">
                <a:solidFill>
                  <a:srgbClr val="FFFFFF"/>
                </a:solidFill>
                <a:latin typeface="Calibri"/>
                <a:cs typeface="Calibri"/>
              </a:rPr>
              <a:t>(818)</a:t>
            </a:r>
            <a:r>
              <a:rPr sz="2000" spc="-25" dirty="0">
                <a:solidFill>
                  <a:srgbClr val="FFFFFF"/>
                </a:solidFill>
                <a:latin typeface="Calibri"/>
                <a:cs typeface="Calibri"/>
              </a:rPr>
              <a:t> </a:t>
            </a:r>
            <a:r>
              <a:rPr sz="2000" dirty="0">
                <a:solidFill>
                  <a:srgbClr val="FFFFFF"/>
                </a:solidFill>
                <a:latin typeface="Calibri"/>
                <a:cs typeface="Calibri"/>
              </a:rPr>
              <a:t>962-6572</a:t>
            </a:r>
            <a:endParaRPr sz="20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46318" y="1"/>
            <a:ext cx="5299364" cy="6847609"/>
            <a:chOff x="0" y="0"/>
            <a:chExt cx="7772400" cy="10043160"/>
          </a:xfrm>
        </p:grpSpPr>
        <p:pic>
          <p:nvPicPr>
            <p:cNvPr id="3" name="object 3"/>
            <p:cNvPicPr/>
            <p:nvPr/>
          </p:nvPicPr>
          <p:blipFill>
            <a:blip r:embed="rId2" cstate="print"/>
            <a:stretch>
              <a:fillRect/>
            </a:stretch>
          </p:blipFill>
          <p:spPr>
            <a:xfrm>
              <a:off x="0" y="0"/>
              <a:ext cx="7772400" cy="9983370"/>
            </a:xfrm>
            <a:prstGeom prst="rect">
              <a:avLst/>
            </a:prstGeom>
          </p:spPr>
        </p:pic>
        <p:pic>
          <p:nvPicPr>
            <p:cNvPr id="4" name="object 4"/>
            <p:cNvPicPr/>
            <p:nvPr/>
          </p:nvPicPr>
          <p:blipFill>
            <a:blip r:embed="rId3" cstate="print"/>
            <a:stretch>
              <a:fillRect/>
            </a:stretch>
          </p:blipFill>
          <p:spPr>
            <a:xfrm>
              <a:off x="0" y="7672023"/>
              <a:ext cx="7772400" cy="2370642"/>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46318" y="0"/>
            <a:ext cx="5299364" cy="5317981"/>
            <a:chOff x="0" y="0"/>
            <a:chExt cx="7772400" cy="7799705"/>
          </a:xfrm>
        </p:grpSpPr>
        <p:pic>
          <p:nvPicPr>
            <p:cNvPr id="3" name="object 3"/>
            <p:cNvPicPr/>
            <p:nvPr/>
          </p:nvPicPr>
          <p:blipFill>
            <a:blip r:embed="rId2" cstate="print"/>
            <a:stretch>
              <a:fillRect/>
            </a:stretch>
          </p:blipFill>
          <p:spPr>
            <a:xfrm>
              <a:off x="0" y="0"/>
              <a:ext cx="7772400" cy="7799161"/>
            </a:xfrm>
            <a:prstGeom prst="rect">
              <a:avLst/>
            </a:prstGeom>
          </p:spPr>
        </p:pic>
        <p:sp>
          <p:nvSpPr>
            <p:cNvPr id="4" name="object 4"/>
            <p:cNvSpPr/>
            <p:nvPr/>
          </p:nvSpPr>
          <p:spPr>
            <a:xfrm>
              <a:off x="0" y="0"/>
              <a:ext cx="7772400" cy="7799705"/>
            </a:xfrm>
            <a:custGeom>
              <a:avLst/>
              <a:gdLst/>
              <a:ahLst/>
              <a:cxnLst/>
              <a:rect l="l" t="t" r="r" b="b"/>
              <a:pathLst>
                <a:path w="7772400" h="7799705">
                  <a:moveTo>
                    <a:pt x="0" y="7799130"/>
                  </a:moveTo>
                  <a:lnTo>
                    <a:pt x="7772399" y="7799130"/>
                  </a:lnTo>
                  <a:lnTo>
                    <a:pt x="7772399" y="0"/>
                  </a:lnTo>
                  <a:lnTo>
                    <a:pt x="0" y="0"/>
                  </a:lnTo>
                  <a:lnTo>
                    <a:pt x="0" y="7799130"/>
                  </a:lnTo>
                  <a:close/>
                </a:path>
              </a:pathLst>
            </a:custGeom>
            <a:solidFill>
              <a:srgbClr val="000000">
                <a:alpha val="64709"/>
              </a:srgbClr>
            </a:solidFill>
          </p:spPr>
          <p:txBody>
            <a:bodyPr wrap="square" lIns="0" tIns="0" rIns="0" bIns="0" rtlCol="0"/>
            <a:lstStyle/>
            <a:p>
              <a:pPr defTabSz="623446"/>
              <a:endParaRPr sz="1227">
                <a:solidFill>
                  <a:prstClr val="black"/>
                </a:solidFill>
                <a:latin typeface="Calibri"/>
              </a:endParaRPr>
            </a:p>
          </p:txBody>
        </p:sp>
        <p:pic>
          <p:nvPicPr>
            <p:cNvPr id="5" name="object 5"/>
            <p:cNvPicPr/>
            <p:nvPr/>
          </p:nvPicPr>
          <p:blipFill>
            <a:blip r:embed="rId3" cstate="print"/>
            <a:stretch>
              <a:fillRect/>
            </a:stretch>
          </p:blipFill>
          <p:spPr>
            <a:xfrm>
              <a:off x="781298" y="5981090"/>
              <a:ext cx="4662784" cy="671931"/>
            </a:xfrm>
            <a:prstGeom prst="rect">
              <a:avLst/>
            </a:prstGeom>
          </p:spPr>
        </p:pic>
        <p:sp>
          <p:nvSpPr>
            <p:cNvPr id="6" name="object 6"/>
            <p:cNvSpPr/>
            <p:nvPr/>
          </p:nvSpPr>
          <p:spPr>
            <a:xfrm>
              <a:off x="0" y="12"/>
              <a:ext cx="7772400" cy="7799705"/>
            </a:xfrm>
            <a:custGeom>
              <a:avLst/>
              <a:gdLst/>
              <a:ahLst/>
              <a:cxnLst/>
              <a:rect l="l" t="t" r="r" b="b"/>
              <a:pathLst>
                <a:path w="7772400" h="7799705">
                  <a:moveTo>
                    <a:pt x="2380208" y="0"/>
                  </a:moveTo>
                  <a:lnTo>
                    <a:pt x="0" y="0"/>
                  </a:lnTo>
                  <a:lnTo>
                    <a:pt x="0" y="4123182"/>
                  </a:lnTo>
                  <a:lnTo>
                    <a:pt x="2380208" y="0"/>
                  </a:lnTo>
                  <a:close/>
                </a:path>
                <a:path w="7772400" h="7799705">
                  <a:moveTo>
                    <a:pt x="7772387" y="4366361"/>
                  </a:moveTo>
                  <a:lnTo>
                    <a:pt x="5790743" y="7799121"/>
                  </a:lnTo>
                  <a:lnTo>
                    <a:pt x="7772387" y="7799121"/>
                  </a:lnTo>
                  <a:lnTo>
                    <a:pt x="7772387" y="4366361"/>
                  </a:lnTo>
                  <a:close/>
                </a:path>
              </a:pathLst>
            </a:custGeom>
            <a:solidFill>
              <a:srgbClr val="000000">
                <a:alpha val="39999"/>
              </a:srgbClr>
            </a:solidFill>
          </p:spPr>
          <p:txBody>
            <a:bodyPr wrap="square" lIns="0" tIns="0" rIns="0" bIns="0" rtlCol="0"/>
            <a:lstStyle/>
            <a:p>
              <a:pPr defTabSz="623446"/>
              <a:endParaRPr sz="1227">
                <a:solidFill>
                  <a:prstClr val="black"/>
                </a:solidFill>
                <a:latin typeface="Calibri"/>
              </a:endParaRPr>
            </a:p>
          </p:txBody>
        </p:sp>
        <p:pic>
          <p:nvPicPr>
            <p:cNvPr id="7" name="object 7"/>
            <p:cNvPicPr/>
            <p:nvPr/>
          </p:nvPicPr>
          <p:blipFill>
            <a:blip r:embed="rId4" cstate="print"/>
            <a:stretch>
              <a:fillRect/>
            </a:stretch>
          </p:blipFill>
          <p:spPr>
            <a:xfrm>
              <a:off x="768792" y="3986326"/>
              <a:ext cx="3767774" cy="527288"/>
            </a:xfrm>
            <a:prstGeom prst="rect">
              <a:avLst/>
            </a:prstGeom>
          </p:spPr>
        </p:pic>
      </p:grpSp>
      <p:sp>
        <p:nvSpPr>
          <p:cNvPr id="8" name="object 8"/>
          <p:cNvSpPr txBox="1"/>
          <p:nvPr/>
        </p:nvSpPr>
        <p:spPr>
          <a:xfrm>
            <a:off x="3914710" y="967040"/>
            <a:ext cx="3926465" cy="2147033"/>
          </a:xfrm>
          <a:prstGeom prst="rect">
            <a:avLst/>
          </a:prstGeom>
        </p:spPr>
        <p:txBody>
          <a:bodyPr vert="horz" wrap="square" lIns="0" tIns="8226" rIns="0" bIns="0" rtlCol="0">
            <a:spAutoFit/>
          </a:bodyPr>
          <a:lstStyle/>
          <a:p>
            <a:pPr marL="8659" defTabSz="623446">
              <a:lnSpc>
                <a:spcPts val="3375"/>
              </a:lnSpc>
              <a:spcBef>
                <a:spcPts val="65"/>
              </a:spcBef>
            </a:pPr>
            <a:r>
              <a:rPr sz="2898" spc="139" dirty="0">
                <a:solidFill>
                  <a:srgbClr val="FFFFFF"/>
                </a:solidFill>
                <a:latin typeface="Tahoma"/>
                <a:cs typeface="Tahoma"/>
              </a:rPr>
              <a:t>Move</a:t>
            </a:r>
            <a:r>
              <a:rPr sz="2898" spc="-61" dirty="0">
                <a:solidFill>
                  <a:srgbClr val="FFFFFF"/>
                </a:solidFill>
                <a:latin typeface="Tahoma"/>
                <a:cs typeface="Tahoma"/>
              </a:rPr>
              <a:t> </a:t>
            </a:r>
            <a:r>
              <a:rPr sz="2898" spc="95" dirty="0">
                <a:solidFill>
                  <a:srgbClr val="FFFFFF"/>
                </a:solidFill>
                <a:latin typeface="Tahoma"/>
                <a:cs typeface="Tahoma"/>
              </a:rPr>
              <a:t>forward</a:t>
            </a:r>
            <a:endParaRPr sz="2898">
              <a:solidFill>
                <a:prstClr val="black"/>
              </a:solidFill>
              <a:latin typeface="Tahoma"/>
              <a:cs typeface="Tahoma"/>
            </a:endParaRPr>
          </a:p>
          <a:p>
            <a:pPr marL="8659" marR="3464" defTabSz="623446">
              <a:lnSpc>
                <a:spcPts val="3273"/>
              </a:lnSpc>
              <a:spcBef>
                <a:spcPts val="177"/>
              </a:spcBef>
            </a:pPr>
            <a:r>
              <a:rPr sz="2898" spc="92" dirty="0">
                <a:solidFill>
                  <a:srgbClr val="FFFFFF"/>
                </a:solidFill>
                <a:latin typeface="Tahoma"/>
                <a:cs typeface="Tahoma"/>
              </a:rPr>
              <a:t>at</a:t>
            </a:r>
            <a:r>
              <a:rPr sz="2898" spc="-51" dirty="0">
                <a:solidFill>
                  <a:srgbClr val="FFFFFF"/>
                </a:solidFill>
                <a:latin typeface="Tahoma"/>
                <a:cs typeface="Tahoma"/>
              </a:rPr>
              <a:t> </a:t>
            </a:r>
            <a:r>
              <a:rPr sz="2898" spc="44" dirty="0">
                <a:solidFill>
                  <a:srgbClr val="FFFFFF"/>
                </a:solidFill>
                <a:latin typeface="Tahoma"/>
                <a:cs typeface="Tahoma"/>
              </a:rPr>
              <a:t>your</a:t>
            </a:r>
            <a:r>
              <a:rPr sz="2898" spc="-51" dirty="0">
                <a:solidFill>
                  <a:srgbClr val="FFFFFF"/>
                </a:solidFill>
                <a:latin typeface="Tahoma"/>
                <a:cs typeface="Tahoma"/>
              </a:rPr>
              <a:t> </a:t>
            </a:r>
            <a:r>
              <a:rPr sz="2898" spc="211" dirty="0">
                <a:solidFill>
                  <a:srgbClr val="FFFFFF"/>
                </a:solidFill>
                <a:latin typeface="Tahoma"/>
                <a:cs typeface="Tahoma"/>
              </a:rPr>
              <a:t>own</a:t>
            </a:r>
            <a:r>
              <a:rPr sz="2898" spc="-48" dirty="0">
                <a:solidFill>
                  <a:srgbClr val="FFFFFF"/>
                </a:solidFill>
                <a:latin typeface="Tahoma"/>
                <a:cs typeface="Tahoma"/>
              </a:rPr>
              <a:t> </a:t>
            </a:r>
            <a:r>
              <a:rPr sz="2898" spc="201" dirty="0">
                <a:solidFill>
                  <a:srgbClr val="FFFFFF"/>
                </a:solidFill>
                <a:latin typeface="Tahoma"/>
                <a:cs typeface="Tahoma"/>
              </a:rPr>
              <a:t>pace</a:t>
            </a:r>
            <a:r>
              <a:rPr sz="2898" spc="-51" dirty="0">
                <a:solidFill>
                  <a:srgbClr val="FFFFFF"/>
                </a:solidFill>
                <a:latin typeface="Tahoma"/>
                <a:cs typeface="Tahoma"/>
              </a:rPr>
              <a:t> </a:t>
            </a:r>
            <a:r>
              <a:rPr sz="2898" spc="147" dirty="0">
                <a:solidFill>
                  <a:srgbClr val="FFFFFF"/>
                </a:solidFill>
                <a:latin typeface="Tahoma"/>
                <a:cs typeface="Tahoma"/>
              </a:rPr>
              <a:t>with </a:t>
            </a:r>
            <a:r>
              <a:rPr sz="2898" spc="-893" dirty="0">
                <a:solidFill>
                  <a:srgbClr val="FFFFFF"/>
                </a:solidFill>
                <a:latin typeface="Tahoma"/>
                <a:cs typeface="Tahoma"/>
              </a:rPr>
              <a:t> </a:t>
            </a:r>
            <a:r>
              <a:rPr sz="2898" spc="198" dirty="0">
                <a:solidFill>
                  <a:srgbClr val="FFFFFF"/>
                </a:solidFill>
                <a:latin typeface="Tahoma"/>
                <a:cs typeface="Tahoma"/>
              </a:rPr>
              <a:t>peace</a:t>
            </a:r>
            <a:r>
              <a:rPr sz="2898" spc="-44" dirty="0">
                <a:solidFill>
                  <a:srgbClr val="FFFFFF"/>
                </a:solidFill>
                <a:latin typeface="Tahoma"/>
                <a:cs typeface="Tahoma"/>
              </a:rPr>
              <a:t> </a:t>
            </a:r>
            <a:r>
              <a:rPr sz="2898" spc="55" dirty="0">
                <a:solidFill>
                  <a:srgbClr val="FFFFFF"/>
                </a:solidFill>
                <a:latin typeface="Tahoma"/>
                <a:cs typeface="Tahoma"/>
              </a:rPr>
              <a:t>of</a:t>
            </a:r>
            <a:r>
              <a:rPr sz="2898" spc="-41" dirty="0">
                <a:solidFill>
                  <a:srgbClr val="FFFFFF"/>
                </a:solidFill>
                <a:latin typeface="Tahoma"/>
                <a:cs typeface="Tahoma"/>
              </a:rPr>
              <a:t> </a:t>
            </a:r>
            <a:r>
              <a:rPr sz="2898" spc="167" dirty="0">
                <a:solidFill>
                  <a:srgbClr val="FFFFFF"/>
                </a:solidFill>
                <a:latin typeface="Tahoma"/>
                <a:cs typeface="Tahoma"/>
              </a:rPr>
              <a:t>mind.</a:t>
            </a:r>
            <a:endParaRPr sz="2898">
              <a:solidFill>
                <a:prstClr val="black"/>
              </a:solidFill>
              <a:latin typeface="Tahoma"/>
              <a:cs typeface="Tahoma"/>
            </a:endParaRPr>
          </a:p>
          <a:p>
            <a:pPr marL="8659" defTabSz="623446">
              <a:spcBef>
                <a:spcPts val="2993"/>
              </a:spcBef>
            </a:pPr>
            <a:r>
              <a:rPr sz="2898" spc="-119" dirty="0">
                <a:solidFill>
                  <a:prstClr val="black"/>
                </a:solidFill>
                <a:latin typeface="Tahoma"/>
                <a:cs typeface="Tahoma"/>
              </a:rPr>
              <a:t>It's</a:t>
            </a:r>
            <a:r>
              <a:rPr sz="2898" spc="-55" dirty="0">
                <a:solidFill>
                  <a:prstClr val="black"/>
                </a:solidFill>
                <a:latin typeface="Tahoma"/>
                <a:cs typeface="Tahoma"/>
              </a:rPr>
              <a:t> </a:t>
            </a:r>
            <a:r>
              <a:rPr sz="2898" spc="130" dirty="0">
                <a:solidFill>
                  <a:prstClr val="black"/>
                </a:solidFill>
                <a:latin typeface="Tahoma"/>
                <a:cs typeface="Tahoma"/>
              </a:rPr>
              <a:t>that</a:t>
            </a:r>
            <a:r>
              <a:rPr sz="2898" spc="-51" dirty="0">
                <a:solidFill>
                  <a:prstClr val="black"/>
                </a:solidFill>
                <a:latin typeface="Tahoma"/>
                <a:cs typeface="Tahoma"/>
              </a:rPr>
              <a:t> </a:t>
            </a:r>
            <a:r>
              <a:rPr sz="2898" spc="109" dirty="0">
                <a:solidFill>
                  <a:prstClr val="black"/>
                </a:solidFill>
                <a:latin typeface="Tahoma"/>
                <a:cs typeface="Tahoma"/>
              </a:rPr>
              <a:t>simple.</a:t>
            </a:r>
            <a:endParaRPr sz="2898">
              <a:solidFill>
                <a:prstClr val="black"/>
              </a:solidFill>
              <a:latin typeface="Tahoma"/>
              <a:cs typeface="Tahoma"/>
            </a:endParaRPr>
          </a:p>
        </p:txBody>
      </p:sp>
      <p:pic>
        <p:nvPicPr>
          <p:cNvPr id="9" name="object 9"/>
          <p:cNvPicPr/>
          <p:nvPr/>
        </p:nvPicPr>
        <p:blipFill>
          <a:blip r:embed="rId5" cstate="print"/>
          <a:stretch>
            <a:fillRect/>
          </a:stretch>
        </p:blipFill>
        <p:spPr>
          <a:xfrm>
            <a:off x="6975912" y="5975961"/>
            <a:ext cx="1580530" cy="5876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47645" y="370331"/>
            <a:ext cx="5696711" cy="1315212"/>
          </a:xfrm>
          <a:prstGeom prst="rect">
            <a:avLst/>
          </a:prstGeom>
        </p:spPr>
      </p:pic>
      <p:pic>
        <p:nvPicPr>
          <p:cNvPr id="4" name="object 2"/>
          <p:cNvPicPr/>
          <p:nvPr/>
        </p:nvPicPr>
        <p:blipFill>
          <a:blip r:embed="rId2" cstate="print"/>
          <a:stretch>
            <a:fillRect/>
          </a:stretch>
        </p:blipFill>
        <p:spPr>
          <a:xfrm>
            <a:off x="3247645" y="370331"/>
            <a:ext cx="5696711" cy="1315212"/>
          </a:xfrm>
          <a:prstGeom prst="rect">
            <a:avLst/>
          </a:prstGeom>
        </p:spPr>
      </p:pic>
      <p:sp>
        <p:nvSpPr>
          <p:cNvPr id="3" name="object 3"/>
          <p:cNvSpPr txBox="1"/>
          <p:nvPr/>
        </p:nvSpPr>
        <p:spPr>
          <a:xfrm>
            <a:off x="1159560" y="2649474"/>
            <a:ext cx="9703435" cy="3691395"/>
          </a:xfrm>
          <a:prstGeom prst="rect">
            <a:avLst/>
          </a:prstGeom>
        </p:spPr>
        <p:txBody>
          <a:bodyPr vert="horz" wrap="square" lIns="0" tIns="13335" rIns="0" bIns="0" rtlCol="0">
            <a:spAutoFit/>
          </a:bodyPr>
          <a:lstStyle/>
          <a:p>
            <a:pPr marL="12700" marR="14604">
              <a:spcBef>
                <a:spcPts val="105"/>
              </a:spcBef>
            </a:pPr>
            <a:r>
              <a:rPr sz="2000" dirty="0">
                <a:solidFill>
                  <a:srgbClr val="FFFFFF"/>
                </a:solidFill>
                <a:latin typeface="Calibri"/>
                <a:cs typeface="Calibri"/>
              </a:rPr>
              <a:t>Abodu is a </a:t>
            </a:r>
            <a:r>
              <a:rPr sz="2000" spc="-10" dirty="0">
                <a:solidFill>
                  <a:srgbClr val="FFFFFF"/>
                </a:solidFill>
                <a:latin typeface="Calibri"/>
                <a:cs typeface="Calibri"/>
              </a:rPr>
              <a:t>one-stop-shop </a:t>
            </a:r>
            <a:r>
              <a:rPr sz="2000" spc="-5" dirty="0">
                <a:solidFill>
                  <a:srgbClr val="FFFFFF"/>
                </a:solidFill>
                <a:latin typeface="Calibri"/>
                <a:cs typeface="Calibri"/>
              </a:rPr>
              <a:t>that </a:t>
            </a:r>
            <a:r>
              <a:rPr sz="2000" spc="-10" dirty="0">
                <a:solidFill>
                  <a:srgbClr val="FFFFFF"/>
                </a:solidFill>
                <a:latin typeface="Calibri"/>
                <a:cs typeface="Calibri"/>
              </a:rPr>
              <a:t>starts </a:t>
            </a:r>
            <a:r>
              <a:rPr sz="2000" spc="-5" dirty="0">
                <a:solidFill>
                  <a:srgbClr val="FFFFFF"/>
                </a:solidFill>
                <a:latin typeface="Calibri"/>
                <a:cs typeface="Calibri"/>
              </a:rPr>
              <a:t>by building our </a:t>
            </a:r>
            <a:r>
              <a:rPr sz="2000" dirty="0">
                <a:solidFill>
                  <a:srgbClr val="FFFFFF"/>
                </a:solidFill>
                <a:latin typeface="Calibri"/>
                <a:cs typeface="Calibri"/>
              </a:rPr>
              <a:t>Abodu ADUs </a:t>
            </a:r>
            <a:r>
              <a:rPr sz="2000" spc="-5" dirty="0">
                <a:solidFill>
                  <a:srgbClr val="FFFFFF"/>
                </a:solidFill>
                <a:latin typeface="Calibri"/>
                <a:cs typeface="Calibri"/>
              </a:rPr>
              <a:t>through </a:t>
            </a:r>
            <a:r>
              <a:rPr sz="2000" dirty="0">
                <a:solidFill>
                  <a:srgbClr val="FFFFFF"/>
                </a:solidFill>
                <a:latin typeface="Calibri"/>
                <a:cs typeface="Calibri"/>
              </a:rPr>
              <a:t>a </a:t>
            </a:r>
            <a:r>
              <a:rPr sz="2000" spc="-10" dirty="0">
                <a:solidFill>
                  <a:srgbClr val="FFFFFF"/>
                </a:solidFill>
                <a:latin typeface="Calibri"/>
                <a:cs typeface="Calibri"/>
              </a:rPr>
              <a:t>prefabricated </a:t>
            </a:r>
            <a:r>
              <a:rPr sz="2000" spc="-5" dirty="0">
                <a:solidFill>
                  <a:srgbClr val="FFFFFF"/>
                </a:solidFill>
                <a:latin typeface="Calibri"/>
                <a:cs typeface="Calibri"/>
              </a:rPr>
              <a:t> </a:t>
            </a:r>
            <a:r>
              <a:rPr sz="2000" spc="-10" dirty="0">
                <a:solidFill>
                  <a:srgbClr val="FFFFFF"/>
                </a:solidFill>
                <a:latin typeface="Calibri"/>
                <a:cs typeface="Calibri"/>
              </a:rPr>
              <a:t>process</a:t>
            </a:r>
            <a:r>
              <a:rPr sz="2000" spc="5" dirty="0">
                <a:solidFill>
                  <a:srgbClr val="FFFFFF"/>
                </a:solidFill>
                <a:latin typeface="Calibri"/>
                <a:cs typeface="Calibri"/>
              </a:rPr>
              <a:t> </a:t>
            </a:r>
            <a:r>
              <a:rPr sz="2000" spc="-5" dirty="0">
                <a:solidFill>
                  <a:srgbClr val="FFFFFF"/>
                </a:solidFill>
                <a:latin typeface="Calibri"/>
                <a:cs typeface="Calibri"/>
              </a:rPr>
              <a:t>where</a:t>
            </a:r>
            <a:r>
              <a:rPr sz="2000" spc="-10" dirty="0">
                <a:solidFill>
                  <a:srgbClr val="FFFFFF"/>
                </a:solidFill>
                <a:latin typeface="Calibri"/>
                <a:cs typeface="Calibri"/>
              </a:rPr>
              <a:t> we</a:t>
            </a:r>
            <a:r>
              <a:rPr sz="2000" spc="-5" dirty="0">
                <a:solidFill>
                  <a:srgbClr val="FFFFFF"/>
                </a:solidFill>
                <a:latin typeface="Calibri"/>
                <a:cs typeface="Calibri"/>
              </a:rPr>
              <a:t> </a:t>
            </a:r>
            <a:r>
              <a:rPr sz="2000" spc="-25" dirty="0">
                <a:solidFill>
                  <a:srgbClr val="FFFFFF"/>
                </a:solidFill>
                <a:latin typeface="Calibri"/>
                <a:cs typeface="Calibri"/>
              </a:rPr>
              <a:t>take</a:t>
            </a:r>
            <a:r>
              <a:rPr sz="2000" dirty="0">
                <a:solidFill>
                  <a:srgbClr val="FFFFFF"/>
                </a:solidFill>
                <a:latin typeface="Calibri"/>
                <a:cs typeface="Calibri"/>
              </a:rPr>
              <a:t> </a:t>
            </a:r>
            <a:r>
              <a:rPr sz="2000" spc="-10" dirty="0">
                <a:solidFill>
                  <a:srgbClr val="FFFFFF"/>
                </a:solidFill>
                <a:latin typeface="Calibri"/>
                <a:cs typeface="Calibri"/>
              </a:rPr>
              <a:t>care</a:t>
            </a:r>
            <a:r>
              <a:rPr sz="2000" spc="5" dirty="0">
                <a:solidFill>
                  <a:srgbClr val="FFFFFF"/>
                </a:solidFill>
                <a:latin typeface="Calibri"/>
                <a:cs typeface="Calibri"/>
              </a:rPr>
              <a:t> </a:t>
            </a:r>
            <a:r>
              <a:rPr sz="2000" spc="-5" dirty="0">
                <a:solidFill>
                  <a:srgbClr val="FFFFFF"/>
                </a:solidFill>
                <a:latin typeface="Calibri"/>
                <a:cs typeface="Calibri"/>
              </a:rPr>
              <a:t>of</a:t>
            </a:r>
            <a:r>
              <a:rPr sz="2000" spc="-10"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entire</a:t>
            </a:r>
            <a:r>
              <a:rPr sz="2000" spc="10" dirty="0">
                <a:solidFill>
                  <a:srgbClr val="FFFFFF"/>
                </a:solidFill>
                <a:latin typeface="Calibri"/>
                <a:cs typeface="Calibri"/>
              </a:rPr>
              <a:t> </a:t>
            </a:r>
            <a:r>
              <a:rPr sz="2000" spc="-5" dirty="0">
                <a:solidFill>
                  <a:srgbClr val="FFFFFF"/>
                </a:solidFill>
                <a:latin typeface="Calibri"/>
                <a:cs typeface="Calibri"/>
              </a:rPr>
              <a:t>structure</a:t>
            </a:r>
            <a:r>
              <a:rPr sz="2000" spc="15" dirty="0">
                <a:solidFill>
                  <a:srgbClr val="FFFFFF"/>
                </a:solidFill>
                <a:latin typeface="Calibri"/>
                <a:cs typeface="Calibri"/>
              </a:rPr>
              <a:t> </a:t>
            </a:r>
            <a:r>
              <a:rPr sz="2000" spc="-5" dirty="0">
                <a:solidFill>
                  <a:srgbClr val="FFFFFF"/>
                </a:solidFill>
                <a:latin typeface="Calibri"/>
                <a:cs typeface="Calibri"/>
              </a:rPr>
              <a:t>off-site,</a:t>
            </a:r>
            <a:r>
              <a:rPr sz="2000" spc="15" dirty="0">
                <a:solidFill>
                  <a:srgbClr val="FFFFFF"/>
                </a:solidFill>
                <a:latin typeface="Calibri"/>
                <a:cs typeface="Calibri"/>
              </a:rPr>
              <a:t> </a:t>
            </a:r>
            <a:r>
              <a:rPr sz="2000" spc="-10" dirty="0">
                <a:solidFill>
                  <a:srgbClr val="FFFFFF"/>
                </a:solidFill>
                <a:latin typeface="Calibri"/>
                <a:cs typeface="Calibri"/>
              </a:rPr>
              <a:t>deliver</a:t>
            </a:r>
            <a:r>
              <a:rPr sz="2000" spc="15" dirty="0">
                <a:solidFill>
                  <a:srgbClr val="FFFFFF"/>
                </a:solidFill>
                <a:latin typeface="Calibri"/>
                <a:cs typeface="Calibri"/>
              </a:rPr>
              <a:t> </a:t>
            </a:r>
            <a:r>
              <a:rPr sz="2000" dirty="0">
                <a:solidFill>
                  <a:srgbClr val="FFFFFF"/>
                </a:solidFill>
                <a:latin typeface="Calibri"/>
                <a:cs typeface="Calibri"/>
              </a:rPr>
              <a:t>it</a:t>
            </a:r>
            <a:r>
              <a:rPr sz="2000" spc="10" dirty="0">
                <a:solidFill>
                  <a:srgbClr val="FFFFFF"/>
                </a:solidFill>
                <a:latin typeface="Calibri"/>
                <a:cs typeface="Calibri"/>
              </a:rPr>
              <a:t> </a:t>
            </a:r>
            <a:r>
              <a:rPr sz="2000" spc="-15" dirty="0">
                <a:solidFill>
                  <a:srgbClr val="FFFFFF"/>
                </a:solidFill>
                <a:latin typeface="Calibri"/>
                <a:cs typeface="Calibri"/>
              </a:rPr>
              <a:t>to</a:t>
            </a:r>
            <a:r>
              <a:rPr sz="2000" spc="-10"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dirty="0">
                <a:solidFill>
                  <a:srgbClr val="FFFFFF"/>
                </a:solidFill>
                <a:latin typeface="Calibri"/>
                <a:cs typeface="Calibri"/>
              </a:rPr>
              <a:t>home</a:t>
            </a:r>
            <a:r>
              <a:rPr sz="2000" spc="-20" dirty="0">
                <a:solidFill>
                  <a:srgbClr val="FFFFFF"/>
                </a:solidFill>
                <a:latin typeface="Calibri"/>
                <a:cs typeface="Calibri"/>
              </a:rPr>
              <a:t> </a:t>
            </a:r>
            <a:r>
              <a:rPr sz="2000" spc="-5" dirty="0">
                <a:solidFill>
                  <a:srgbClr val="FFFFFF"/>
                </a:solidFill>
                <a:latin typeface="Calibri"/>
                <a:cs typeface="Calibri"/>
              </a:rPr>
              <a:t>on</a:t>
            </a:r>
            <a:r>
              <a:rPr sz="2000" dirty="0">
                <a:solidFill>
                  <a:srgbClr val="FFFFFF"/>
                </a:solidFill>
                <a:latin typeface="Calibri"/>
                <a:cs typeface="Calibri"/>
              </a:rPr>
              <a:t> the</a:t>
            </a:r>
            <a:r>
              <a:rPr sz="2000" spc="-15" dirty="0">
                <a:solidFill>
                  <a:srgbClr val="FFFFFF"/>
                </a:solidFill>
                <a:latin typeface="Calibri"/>
                <a:cs typeface="Calibri"/>
              </a:rPr>
              <a:t> </a:t>
            </a:r>
            <a:r>
              <a:rPr sz="2000" dirty="0">
                <a:solidFill>
                  <a:srgbClr val="FFFFFF"/>
                </a:solidFill>
                <a:latin typeface="Calibri"/>
                <a:cs typeface="Calibri"/>
              </a:rPr>
              <a:t>back </a:t>
            </a:r>
            <a:r>
              <a:rPr sz="2000" spc="5" dirty="0">
                <a:solidFill>
                  <a:srgbClr val="FFFFFF"/>
                </a:solidFill>
                <a:latin typeface="Calibri"/>
                <a:cs typeface="Calibri"/>
              </a:rPr>
              <a:t> </a:t>
            </a:r>
            <a:r>
              <a:rPr sz="2000" spc="-5" dirty="0">
                <a:solidFill>
                  <a:srgbClr val="FFFFFF"/>
                </a:solidFill>
                <a:latin typeface="Calibri"/>
                <a:cs typeface="Calibri"/>
              </a:rPr>
              <a:t>of </a:t>
            </a:r>
            <a:r>
              <a:rPr sz="2000" dirty="0">
                <a:solidFill>
                  <a:srgbClr val="FFFFFF"/>
                </a:solidFill>
                <a:latin typeface="Calibri"/>
                <a:cs typeface="Calibri"/>
              </a:rPr>
              <a:t>a</a:t>
            </a:r>
            <a:r>
              <a:rPr sz="2000" spc="5" dirty="0">
                <a:solidFill>
                  <a:srgbClr val="FFFFFF"/>
                </a:solidFill>
                <a:latin typeface="Calibri"/>
                <a:cs typeface="Calibri"/>
              </a:rPr>
              <a:t> </a:t>
            </a:r>
            <a:r>
              <a:rPr sz="2000" dirty="0">
                <a:solidFill>
                  <a:srgbClr val="FFFFFF"/>
                </a:solidFill>
                <a:latin typeface="Calibri"/>
                <a:cs typeface="Calibri"/>
              </a:rPr>
              <a:t>truck,</a:t>
            </a:r>
            <a:r>
              <a:rPr sz="2000" spc="5" dirty="0">
                <a:solidFill>
                  <a:srgbClr val="FFFFFF"/>
                </a:solidFill>
                <a:latin typeface="Calibri"/>
                <a:cs typeface="Calibri"/>
              </a:rPr>
              <a:t> </a:t>
            </a:r>
            <a:r>
              <a:rPr sz="2000" dirty="0">
                <a:solidFill>
                  <a:srgbClr val="FFFFFF"/>
                </a:solidFill>
                <a:latin typeface="Calibri"/>
                <a:cs typeface="Calibri"/>
              </a:rPr>
              <a:t>and</a:t>
            </a:r>
            <a:r>
              <a:rPr sz="2000" spc="-5" dirty="0">
                <a:solidFill>
                  <a:srgbClr val="FFFFFF"/>
                </a:solidFill>
                <a:latin typeface="Calibri"/>
                <a:cs typeface="Calibri"/>
              </a:rPr>
              <a:t> handle</a:t>
            </a:r>
            <a:r>
              <a:rPr sz="2000" spc="-10" dirty="0">
                <a:solidFill>
                  <a:srgbClr val="FFFFFF"/>
                </a:solidFill>
                <a:latin typeface="Calibri"/>
                <a:cs typeface="Calibri"/>
              </a:rPr>
              <a:t> </a:t>
            </a:r>
            <a:r>
              <a:rPr sz="2000" dirty="0">
                <a:solidFill>
                  <a:srgbClr val="FFFFFF"/>
                </a:solidFill>
                <a:latin typeface="Calibri"/>
                <a:cs typeface="Calibri"/>
              </a:rPr>
              <a:t>all</a:t>
            </a:r>
            <a:r>
              <a:rPr sz="2000" spc="-5" dirty="0">
                <a:solidFill>
                  <a:srgbClr val="FFFFFF"/>
                </a:solidFill>
                <a:latin typeface="Calibri"/>
                <a:cs typeface="Calibri"/>
              </a:rPr>
              <a:t> on</a:t>
            </a:r>
            <a:r>
              <a:rPr sz="2000" dirty="0">
                <a:solidFill>
                  <a:srgbClr val="FFFFFF"/>
                </a:solidFill>
                <a:latin typeface="Calibri"/>
                <a:cs typeface="Calibri"/>
              </a:rPr>
              <a:t> </a:t>
            </a:r>
            <a:r>
              <a:rPr sz="2000" spc="-10" dirty="0">
                <a:solidFill>
                  <a:srgbClr val="FFFFFF"/>
                </a:solidFill>
                <a:latin typeface="Calibri"/>
                <a:cs typeface="Calibri"/>
              </a:rPr>
              <a:t>site</a:t>
            </a:r>
            <a:r>
              <a:rPr sz="2000" spc="20" dirty="0">
                <a:solidFill>
                  <a:srgbClr val="FFFFFF"/>
                </a:solidFill>
                <a:latin typeface="Calibri"/>
                <a:cs typeface="Calibri"/>
              </a:rPr>
              <a:t> </a:t>
            </a:r>
            <a:r>
              <a:rPr sz="2000" spc="-10" dirty="0">
                <a:solidFill>
                  <a:srgbClr val="FFFFFF"/>
                </a:solidFill>
                <a:latin typeface="Calibri"/>
                <a:cs typeface="Calibri"/>
              </a:rPr>
              <a:t>work</a:t>
            </a:r>
            <a:r>
              <a:rPr sz="2000" dirty="0">
                <a:solidFill>
                  <a:srgbClr val="FFFFFF"/>
                </a:solidFill>
                <a:latin typeface="Calibri"/>
                <a:cs typeface="Calibri"/>
              </a:rPr>
              <a:t> </a:t>
            </a:r>
            <a:r>
              <a:rPr sz="2000" spc="-5" dirty="0">
                <a:solidFill>
                  <a:srgbClr val="FFFFFF"/>
                </a:solidFill>
                <a:latin typeface="Calibri"/>
                <a:cs typeface="Calibri"/>
              </a:rPr>
              <a:t>needed</a:t>
            </a:r>
            <a:r>
              <a:rPr sz="2000" dirty="0">
                <a:solidFill>
                  <a:srgbClr val="FFFFFF"/>
                </a:solidFill>
                <a:latin typeface="Calibri"/>
                <a:cs typeface="Calibri"/>
              </a:rPr>
              <a:t> </a:t>
            </a:r>
            <a:r>
              <a:rPr sz="2000" spc="-15" dirty="0">
                <a:solidFill>
                  <a:srgbClr val="FFFFFF"/>
                </a:solidFill>
                <a:latin typeface="Calibri"/>
                <a:cs typeface="Calibri"/>
              </a:rPr>
              <a:t>to</a:t>
            </a:r>
            <a:r>
              <a:rPr sz="2000" dirty="0">
                <a:solidFill>
                  <a:srgbClr val="FFFFFF"/>
                </a:solidFill>
                <a:latin typeface="Calibri"/>
                <a:cs typeface="Calibri"/>
              </a:rPr>
              <a:t> </a:t>
            </a:r>
            <a:r>
              <a:rPr sz="2000" spc="-10" dirty="0">
                <a:solidFill>
                  <a:srgbClr val="FFFFFF"/>
                </a:solidFill>
                <a:latin typeface="Calibri"/>
                <a:cs typeface="Calibri"/>
              </a:rPr>
              <a:t>prep</a:t>
            </a:r>
            <a:r>
              <a:rPr sz="2000" dirty="0">
                <a:solidFill>
                  <a:srgbClr val="FFFFFF"/>
                </a:solidFill>
                <a:latin typeface="Calibri"/>
                <a:cs typeface="Calibri"/>
              </a:rPr>
              <a:t> the</a:t>
            </a:r>
            <a:r>
              <a:rPr sz="2000" spc="-5" dirty="0">
                <a:solidFill>
                  <a:srgbClr val="FFFFFF"/>
                </a:solidFill>
                <a:latin typeface="Calibri"/>
                <a:cs typeface="Calibri"/>
              </a:rPr>
              <a:t> </a:t>
            </a:r>
            <a:r>
              <a:rPr sz="2000" spc="-10" dirty="0">
                <a:solidFill>
                  <a:srgbClr val="FFFFFF"/>
                </a:solidFill>
                <a:latin typeface="Calibri"/>
                <a:cs typeface="Calibri"/>
              </a:rPr>
              <a:t>foundation</a:t>
            </a:r>
            <a:r>
              <a:rPr sz="2000" spc="-20" dirty="0">
                <a:solidFill>
                  <a:srgbClr val="FFFFFF"/>
                </a:solidFill>
                <a:latin typeface="Calibri"/>
                <a:cs typeface="Calibri"/>
              </a:rPr>
              <a:t> </a:t>
            </a:r>
            <a:r>
              <a:rPr sz="2000" spc="-15" dirty="0">
                <a:solidFill>
                  <a:srgbClr val="FFFFFF"/>
                </a:solidFill>
                <a:latin typeface="Calibri"/>
                <a:cs typeface="Calibri"/>
              </a:rPr>
              <a:t>for</a:t>
            </a:r>
            <a:r>
              <a:rPr sz="2000" spc="-5"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dirty="0">
                <a:solidFill>
                  <a:srgbClr val="FFFFFF"/>
                </a:solidFill>
                <a:latin typeface="Calibri"/>
                <a:cs typeface="Calibri"/>
              </a:rPr>
              <a:t>unit</a:t>
            </a:r>
            <a:r>
              <a:rPr sz="2000" spc="-10" dirty="0">
                <a:solidFill>
                  <a:srgbClr val="FFFFFF"/>
                </a:solidFill>
                <a:latin typeface="Calibri"/>
                <a:cs typeface="Calibri"/>
              </a:rPr>
              <a:t> </a:t>
            </a:r>
            <a:r>
              <a:rPr sz="2000" spc="-15" dirty="0">
                <a:solidFill>
                  <a:srgbClr val="FFFFFF"/>
                </a:solidFill>
                <a:latin typeface="Calibri"/>
                <a:cs typeface="Calibri"/>
              </a:rPr>
              <a:t>to</a:t>
            </a:r>
            <a:r>
              <a:rPr sz="2000" dirty="0">
                <a:solidFill>
                  <a:srgbClr val="FFFFFF"/>
                </a:solidFill>
                <a:latin typeface="Calibri"/>
                <a:cs typeface="Calibri"/>
              </a:rPr>
              <a:t> be</a:t>
            </a:r>
            <a:r>
              <a:rPr sz="2000" spc="-5" dirty="0">
                <a:solidFill>
                  <a:srgbClr val="FFFFFF"/>
                </a:solidFill>
                <a:latin typeface="Calibri"/>
                <a:cs typeface="Calibri"/>
              </a:rPr>
              <a:t> placed </a:t>
            </a:r>
            <a:r>
              <a:rPr sz="2000" spc="-434" dirty="0">
                <a:solidFill>
                  <a:srgbClr val="FFFFFF"/>
                </a:solidFill>
                <a:latin typeface="Calibri"/>
                <a:cs typeface="Calibri"/>
              </a:rPr>
              <a:t> </a:t>
            </a:r>
            <a:r>
              <a:rPr sz="2000" dirty="0">
                <a:solidFill>
                  <a:srgbClr val="FFFFFF"/>
                </a:solidFill>
                <a:latin typeface="Calibri"/>
                <a:cs typeface="Calibri"/>
              </a:rPr>
              <a:t>on</a:t>
            </a:r>
            <a:r>
              <a:rPr sz="2000" spc="-30" dirty="0">
                <a:solidFill>
                  <a:srgbClr val="FFFFFF"/>
                </a:solidFill>
                <a:latin typeface="Calibri"/>
                <a:cs typeface="Calibri"/>
              </a:rPr>
              <a:t> </a:t>
            </a:r>
            <a:r>
              <a:rPr sz="2000" dirty="0">
                <a:solidFill>
                  <a:srgbClr val="FFFFFF"/>
                </a:solidFill>
                <a:latin typeface="Calibri"/>
                <a:cs typeface="Calibri"/>
              </a:rPr>
              <a:t>the </a:t>
            </a:r>
            <a:r>
              <a:rPr sz="2000" spc="-5" dirty="0">
                <a:solidFill>
                  <a:srgbClr val="FFFFFF"/>
                </a:solidFill>
                <a:latin typeface="Calibri"/>
                <a:cs typeface="Calibri"/>
              </a:rPr>
              <a:t>ground.</a:t>
            </a:r>
            <a:endParaRPr sz="2000">
              <a:latin typeface="Calibri"/>
              <a:cs typeface="Calibri"/>
            </a:endParaRPr>
          </a:p>
          <a:p>
            <a:pPr>
              <a:spcBef>
                <a:spcPts val="20"/>
              </a:spcBef>
            </a:pPr>
            <a:endParaRPr sz="1950">
              <a:latin typeface="Calibri"/>
              <a:cs typeface="Calibri"/>
            </a:endParaRPr>
          </a:p>
          <a:p>
            <a:pPr marL="12700" marR="5080"/>
            <a:r>
              <a:rPr sz="2000" spc="-35" dirty="0">
                <a:solidFill>
                  <a:srgbClr val="FFFFFF"/>
                </a:solidFill>
                <a:latin typeface="Calibri"/>
                <a:cs typeface="Calibri"/>
              </a:rPr>
              <a:t>We</a:t>
            </a:r>
            <a:r>
              <a:rPr sz="2000" spc="-10" dirty="0">
                <a:solidFill>
                  <a:srgbClr val="FFFFFF"/>
                </a:solidFill>
                <a:latin typeface="Calibri"/>
                <a:cs typeface="Calibri"/>
              </a:rPr>
              <a:t> </a:t>
            </a:r>
            <a:r>
              <a:rPr sz="2000" spc="-5" dirty="0">
                <a:solidFill>
                  <a:srgbClr val="FFFFFF"/>
                </a:solidFill>
                <a:latin typeface="Calibri"/>
                <a:cs typeface="Calibri"/>
              </a:rPr>
              <a:t>build</a:t>
            </a:r>
            <a:r>
              <a:rPr sz="2000" dirty="0">
                <a:solidFill>
                  <a:srgbClr val="FFFFFF"/>
                </a:solidFill>
                <a:latin typeface="Calibri"/>
                <a:cs typeface="Calibri"/>
              </a:rPr>
              <a:t> </a:t>
            </a:r>
            <a:r>
              <a:rPr sz="2000" spc="-10" dirty="0">
                <a:solidFill>
                  <a:srgbClr val="FFFFFF"/>
                </a:solidFill>
                <a:latin typeface="Calibri"/>
                <a:cs typeface="Calibri"/>
              </a:rPr>
              <a:t>backyard</a:t>
            </a:r>
            <a:r>
              <a:rPr sz="2000" spc="-20" dirty="0">
                <a:solidFill>
                  <a:srgbClr val="FFFFFF"/>
                </a:solidFill>
                <a:latin typeface="Calibri"/>
                <a:cs typeface="Calibri"/>
              </a:rPr>
              <a:t> </a:t>
            </a:r>
            <a:r>
              <a:rPr sz="2000" spc="-5" dirty="0">
                <a:solidFill>
                  <a:srgbClr val="FFFFFF"/>
                </a:solidFill>
                <a:latin typeface="Calibri"/>
                <a:cs typeface="Calibri"/>
              </a:rPr>
              <a:t>homes </a:t>
            </a:r>
            <a:r>
              <a:rPr sz="2000" spc="-10" dirty="0">
                <a:solidFill>
                  <a:srgbClr val="FFFFFF"/>
                </a:solidFill>
                <a:latin typeface="Calibri"/>
                <a:cs typeface="Calibri"/>
              </a:rPr>
              <a:t>to solve</a:t>
            </a:r>
            <a:r>
              <a:rPr sz="2000" spc="15" dirty="0">
                <a:solidFill>
                  <a:srgbClr val="FFFFFF"/>
                </a:solidFill>
                <a:latin typeface="Calibri"/>
                <a:cs typeface="Calibri"/>
              </a:rPr>
              <a:t> </a:t>
            </a:r>
            <a:r>
              <a:rPr sz="2000" spc="-15" dirty="0">
                <a:solidFill>
                  <a:srgbClr val="FFFFFF"/>
                </a:solidFill>
                <a:latin typeface="Calibri"/>
                <a:cs typeface="Calibri"/>
              </a:rPr>
              <a:t>for</a:t>
            </a:r>
            <a:r>
              <a:rPr sz="2000" spc="-10" dirty="0">
                <a:solidFill>
                  <a:srgbClr val="FFFFFF"/>
                </a:solidFill>
                <a:latin typeface="Calibri"/>
                <a:cs typeface="Calibri"/>
              </a:rPr>
              <a:t> </a:t>
            </a:r>
            <a:r>
              <a:rPr sz="2000" dirty="0">
                <a:solidFill>
                  <a:srgbClr val="FFFFFF"/>
                </a:solidFill>
                <a:latin typeface="Calibri"/>
                <a:cs typeface="Calibri"/>
              </a:rPr>
              <a:t>the </a:t>
            </a:r>
            <a:r>
              <a:rPr sz="2000" spc="-5" dirty="0">
                <a:solidFill>
                  <a:srgbClr val="FFFFFF"/>
                </a:solidFill>
                <a:latin typeface="Calibri"/>
                <a:cs typeface="Calibri"/>
              </a:rPr>
              <a:t>housing</a:t>
            </a:r>
            <a:r>
              <a:rPr sz="2000" spc="-15" dirty="0">
                <a:solidFill>
                  <a:srgbClr val="FFFFFF"/>
                </a:solidFill>
                <a:latin typeface="Calibri"/>
                <a:cs typeface="Calibri"/>
              </a:rPr>
              <a:t> </a:t>
            </a:r>
            <a:r>
              <a:rPr sz="2000" spc="-5" dirty="0">
                <a:solidFill>
                  <a:srgbClr val="FFFFFF"/>
                </a:solidFill>
                <a:latin typeface="Calibri"/>
                <a:cs typeface="Calibri"/>
              </a:rPr>
              <a:t>crisis</a:t>
            </a:r>
            <a:r>
              <a:rPr sz="2000" spc="15" dirty="0">
                <a:solidFill>
                  <a:srgbClr val="FFFFFF"/>
                </a:solidFill>
                <a:latin typeface="Calibri"/>
                <a:cs typeface="Calibri"/>
              </a:rPr>
              <a:t> </a:t>
            </a:r>
            <a:r>
              <a:rPr sz="2000" dirty="0">
                <a:solidFill>
                  <a:srgbClr val="FFFFFF"/>
                </a:solidFill>
                <a:latin typeface="Calibri"/>
                <a:cs typeface="Calibri"/>
              </a:rPr>
              <a:t>in</a:t>
            </a:r>
            <a:r>
              <a:rPr sz="2000" spc="-5"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Bay</a:t>
            </a:r>
            <a:r>
              <a:rPr sz="2000" spc="-15" dirty="0">
                <a:solidFill>
                  <a:srgbClr val="FFFFFF"/>
                </a:solidFill>
                <a:latin typeface="Calibri"/>
                <a:cs typeface="Calibri"/>
              </a:rPr>
              <a:t> </a:t>
            </a:r>
            <a:r>
              <a:rPr sz="2000" spc="-5" dirty="0">
                <a:solidFill>
                  <a:srgbClr val="FFFFFF"/>
                </a:solidFill>
                <a:latin typeface="Calibri"/>
                <a:cs typeface="Calibri"/>
              </a:rPr>
              <a:t>Area</a:t>
            </a:r>
            <a:r>
              <a:rPr sz="2000" spc="5" dirty="0">
                <a:solidFill>
                  <a:srgbClr val="FFFFFF"/>
                </a:solidFill>
                <a:latin typeface="Calibri"/>
                <a:cs typeface="Calibri"/>
              </a:rPr>
              <a:t> </a:t>
            </a:r>
            <a:r>
              <a:rPr sz="2000" dirty="0">
                <a:solidFill>
                  <a:srgbClr val="FFFFFF"/>
                </a:solidFill>
                <a:latin typeface="Calibri"/>
                <a:cs typeface="Calibri"/>
              </a:rPr>
              <a:t>and </a:t>
            </a:r>
            <a:r>
              <a:rPr sz="2000" spc="-15" dirty="0">
                <a:solidFill>
                  <a:srgbClr val="FFFFFF"/>
                </a:solidFill>
                <a:latin typeface="Calibri"/>
                <a:cs typeface="Calibri"/>
              </a:rPr>
              <a:t>to</a:t>
            </a:r>
            <a:r>
              <a:rPr sz="2000" spc="-5" dirty="0">
                <a:solidFill>
                  <a:srgbClr val="FFFFFF"/>
                </a:solidFill>
                <a:latin typeface="Calibri"/>
                <a:cs typeface="Calibri"/>
              </a:rPr>
              <a:t> </a:t>
            </a:r>
            <a:r>
              <a:rPr sz="2000" spc="-10" dirty="0">
                <a:solidFill>
                  <a:srgbClr val="FFFFFF"/>
                </a:solidFill>
                <a:latin typeface="Calibri"/>
                <a:cs typeface="Calibri"/>
              </a:rPr>
              <a:t>provide</a:t>
            </a:r>
            <a:r>
              <a:rPr sz="2000" spc="-5" dirty="0">
                <a:solidFill>
                  <a:srgbClr val="FFFFFF"/>
                </a:solidFill>
                <a:latin typeface="Calibri"/>
                <a:cs typeface="Calibri"/>
              </a:rPr>
              <a:t> </a:t>
            </a:r>
            <a:r>
              <a:rPr sz="2000" dirty="0">
                <a:solidFill>
                  <a:srgbClr val="FFFFFF"/>
                </a:solidFill>
                <a:latin typeface="Calibri"/>
                <a:cs typeface="Calibri"/>
              </a:rPr>
              <a:t>an </a:t>
            </a:r>
            <a:r>
              <a:rPr sz="2000" spc="5" dirty="0">
                <a:solidFill>
                  <a:srgbClr val="FFFFFF"/>
                </a:solidFill>
                <a:latin typeface="Calibri"/>
                <a:cs typeface="Calibri"/>
              </a:rPr>
              <a:t> </a:t>
            </a:r>
            <a:r>
              <a:rPr sz="2000" spc="-10" dirty="0">
                <a:solidFill>
                  <a:srgbClr val="FFFFFF"/>
                </a:solidFill>
                <a:latin typeface="Calibri"/>
                <a:cs typeface="Calibri"/>
              </a:rPr>
              <a:t>exceptional</a:t>
            </a:r>
            <a:r>
              <a:rPr sz="2000" spc="20" dirty="0">
                <a:solidFill>
                  <a:srgbClr val="FFFFFF"/>
                </a:solidFill>
                <a:latin typeface="Calibri"/>
                <a:cs typeface="Calibri"/>
              </a:rPr>
              <a:t> </a:t>
            </a:r>
            <a:r>
              <a:rPr sz="2000" spc="-10" dirty="0">
                <a:solidFill>
                  <a:srgbClr val="FFFFFF"/>
                </a:solidFill>
                <a:latin typeface="Calibri"/>
                <a:cs typeface="Calibri"/>
              </a:rPr>
              <a:t>experience</a:t>
            </a:r>
            <a:r>
              <a:rPr sz="2000" spc="25" dirty="0">
                <a:solidFill>
                  <a:srgbClr val="FFFFFF"/>
                </a:solidFill>
                <a:latin typeface="Calibri"/>
                <a:cs typeface="Calibri"/>
              </a:rPr>
              <a:t> </a:t>
            </a:r>
            <a:r>
              <a:rPr sz="2000" dirty="0">
                <a:solidFill>
                  <a:srgbClr val="FFFFFF"/>
                </a:solidFill>
                <a:latin typeface="Calibri"/>
                <a:cs typeface="Calibri"/>
              </a:rPr>
              <a:t>and </a:t>
            </a:r>
            <a:r>
              <a:rPr sz="2000" spc="-10" dirty="0">
                <a:solidFill>
                  <a:srgbClr val="FFFFFF"/>
                </a:solidFill>
                <a:latin typeface="Calibri"/>
                <a:cs typeface="Calibri"/>
              </a:rPr>
              <a:t>product</a:t>
            </a:r>
            <a:r>
              <a:rPr sz="2000" spc="15" dirty="0">
                <a:solidFill>
                  <a:srgbClr val="FFFFFF"/>
                </a:solidFill>
                <a:latin typeface="Calibri"/>
                <a:cs typeface="Calibri"/>
              </a:rPr>
              <a:t> </a:t>
            </a:r>
            <a:r>
              <a:rPr sz="2000" spc="-20" dirty="0">
                <a:solidFill>
                  <a:srgbClr val="FFFFFF"/>
                </a:solidFill>
                <a:latin typeface="Calibri"/>
                <a:cs typeface="Calibri"/>
              </a:rPr>
              <a:t>for</a:t>
            </a:r>
            <a:r>
              <a:rPr sz="2000" spc="-5" dirty="0">
                <a:solidFill>
                  <a:srgbClr val="FFFFFF"/>
                </a:solidFill>
                <a:latin typeface="Calibri"/>
                <a:cs typeface="Calibri"/>
              </a:rPr>
              <a:t> </a:t>
            </a:r>
            <a:r>
              <a:rPr sz="2000" spc="-10" dirty="0">
                <a:solidFill>
                  <a:srgbClr val="FFFFFF"/>
                </a:solidFill>
                <a:latin typeface="Calibri"/>
                <a:cs typeface="Calibri"/>
              </a:rPr>
              <a:t>homeowners</a:t>
            </a:r>
            <a:r>
              <a:rPr sz="2000" dirty="0">
                <a:solidFill>
                  <a:srgbClr val="FFFFFF"/>
                </a:solidFill>
                <a:latin typeface="Calibri"/>
                <a:cs typeface="Calibri"/>
              </a:rPr>
              <a:t> </a:t>
            </a:r>
            <a:r>
              <a:rPr sz="2000" spc="-5" dirty="0">
                <a:solidFill>
                  <a:srgbClr val="FFFFFF"/>
                </a:solidFill>
                <a:latin typeface="Calibri"/>
                <a:cs typeface="Calibri"/>
              </a:rPr>
              <a:t>looking</a:t>
            </a:r>
            <a:r>
              <a:rPr sz="2000" spc="10" dirty="0">
                <a:solidFill>
                  <a:srgbClr val="FFFFFF"/>
                </a:solidFill>
                <a:latin typeface="Calibri"/>
                <a:cs typeface="Calibri"/>
              </a:rPr>
              <a:t> </a:t>
            </a:r>
            <a:r>
              <a:rPr sz="2000" spc="-15" dirty="0">
                <a:solidFill>
                  <a:srgbClr val="FFFFFF"/>
                </a:solidFill>
                <a:latin typeface="Calibri"/>
                <a:cs typeface="Calibri"/>
              </a:rPr>
              <a:t>to</a:t>
            </a:r>
            <a:r>
              <a:rPr sz="2000" spc="5" dirty="0">
                <a:solidFill>
                  <a:srgbClr val="FFFFFF"/>
                </a:solidFill>
                <a:latin typeface="Calibri"/>
                <a:cs typeface="Calibri"/>
              </a:rPr>
              <a:t> </a:t>
            </a:r>
            <a:r>
              <a:rPr sz="2000" spc="-10" dirty="0">
                <a:solidFill>
                  <a:srgbClr val="FFFFFF"/>
                </a:solidFill>
                <a:latin typeface="Calibri"/>
                <a:cs typeface="Calibri"/>
              </a:rPr>
              <a:t>install</a:t>
            </a:r>
            <a:r>
              <a:rPr sz="2000" spc="30" dirty="0">
                <a:solidFill>
                  <a:srgbClr val="FFFFFF"/>
                </a:solidFill>
                <a:latin typeface="Calibri"/>
                <a:cs typeface="Calibri"/>
              </a:rPr>
              <a:t> </a:t>
            </a:r>
            <a:r>
              <a:rPr sz="2000" dirty="0">
                <a:solidFill>
                  <a:srgbClr val="FFFFFF"/>
                </a:solidFill>
                <a:latin typeface="Calibri"/>
                <a:cs typeface="Calibri"/>
              </a:rPr>
              <a:t>an</a:t>
            </a:r>
            <a:r>
              <a:rPr sz="2000" spc="10" dirty="0">
                <a:solidFill>
                  <a:srgbClr val="FFFFFF"/>
                </a:solidFill>
                <a:latin typeface="Calibri"/>
                <a:cs typeface="Calibri"/>
              </a:rPr>
              <a:t> </a:t>
            </a:r>
            <a:r>
              <a:rPr sz="2000" spc="-15" dirty="0">
                <a:solidFill>
                  <a:srgbClr val="FFFFFF"/>
                </a:solidFill>
                <a:latin typeface="Calibri"/>
                <a:cs typeface="Calibri"/>
              </a:rPr>
              <a:t>affordable</a:t>
            </a:r>
            <a:r>
              <a:rPr sz="2000" spc="10" dirty="0">
                <a:solidFill>
                  <a:srgbClr val="FFFFFF"/>
                </a:solidFill>
                <a:latin typeface="Calibri"/>
                <a:cs typeface="Calibri"/>
              </a:rPr>
              <a:t> </a:t>
            </a:r>
            <a:r>
              <a:rPr sz="2000" dirty="0">
                <a:solidFill>
                  <a:srgbClr val="FFFFFF"/>
                </a:solidFill>
                <a:latin typeface="Calibri"/>
                <a:cs typeface="Calibri"/>
              </a:rPr>
              <a:t>ADU</a:t>
            </a:r>
            <a:r>
              <a:rPr sz="2000" spc="-10" dirty="0">
                <a:solidFill>
                  <a:srgbClr val="FFFFFF"/>
                </a:solidFill>
                <a:latin typeface="Calibri"/>
                <a:cs typeface="Calibri"/>
              </a:rPr>
              <a:t> </a:t>
            </a:r>
            <a:r>
              <a:rPr sz="2000" spc="-5" dirty="0">
                <a:solidFill>
                  <a:srgbClr val="FFFFFF"/>
                </a:solidFill>
                <a:latin typeface="Calibri"/>
                <a:cs typeface="Calibri"/>
              </a:rPr>
              <a:t>with </a:t>
            </a:r>
            <a:r>
              <a:rPr sz="2000" spc="-440"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quickest </a:t>
            </a:r>
            <a:r>
              <a:rPr sz="2000" spc="-5" dirty="0">
                <a:solidFill>
                  <a:srgbClr val="FFFFFF"/>
                </a:solidFill>
                <a:latin typeface="Calibri"/>
                <a:cs typeface="Calibri"/>
              </a:rPr>
              <a:t>timeline.</a:t>
            </a:r>
            <a:endParaRPr sz="2000">
              <a:latin typeface="Calibri"/>
              <a:cs typeface="Calibri"/>
            </a:endParaRPr>
          </a:p>
          <a:p>
            <a:pPr>
              <a:spcBef>
                <a:spcPts val="20"/>
              </a:spcBef>
            </a:pPr>
            <a:endParaRPr sz="1950">
              <a:latin typeface="Calibri"/>
              <a:cs typeface="Calibri"/>
            </a:endParaRPr>
          </a:p>
          <a:p>
            <a:pPr marL="12700" marR="7695661"/>
            <a:r>
              <a:rPr sz="2000" spc="-5" dirty="0">
                <a:solidFill>
                  <a:srgbClr val="FFFFFF"/>
                </a:solidFill>
                <a:latin typeface="Calibri"/>
                <a:cs typeface="Calibri"/>
              </a:rPr>
              <a:t>Jason Snell </a:t>
            </a:r>
            <a:r>
              <a:rPr sz="2000" dirty="0">
                <a:solidFill>
                  <a:srgbClr val="FFFFFF"/>
                </a:solidFill>
                <a:latin typeface="Calibri"/>
                <a:cs typeface="Calibri"/>
              </a:rPr>
              <a:t> </a:t>
            </a:r>
            <a:r>
              <a:rPr sz="2000" u="sng" dirty="0">
                <a:solidFill>
                  <a:srgbClr val="0462C1"/>
                </a:solidFill>
                <a:uFill>
                  <a:solidFill>
                    <a:srgbClr val="0462C1"/>
                  </a:solidFill>
                </a:uFill>
                <a:latin typeface="Calibri"/>
                <a:cs typeface="Calibri"/>
                <a:hlinkClick r:id="rId3"/>
              </a:rPr>
              <a:t>Ja</a:t>
            </a:r>
            <a:r>
              <a:rPr sz="2000" u="sng" spc="-10" dirty="0">
                <a:solidFill>
                  <a:srgbClr val="0462C1"/>
                </a:solidFill>
                <a:uFill>
                  <a:solidFill>
                    <a:srgbClr val="0462C1"/>
                  </a:solidFill>
                </a:uFill>
                <a:latin typeface="Calibri"/>
                <a:cs typeface="Calibri"/>
                <a:hlinkClick r:id="rId3"/>
              </a:rPr>
              <a:t>s</a:t>
            </a:r>
            <a:r>
              <a:rPr sz="2000" u="sng" spc="-5" dirty="0">
                <a:solidFill>
                  <a:srgbClr val="0462C1"/>
                </a:solidFill>
                <a:uFill>
                  <a:solidFill>
                    <a:srgbClr val="0462C1"/>
                  </a:solidFill>
                </a:uFill>
                <a:latin typeface="Calibri"/>
                <a:cs typeface="Calibri"/>
                <a:hlinkClick r:id="rId3"/>
              </a:rPr>
              <a:t>on@A</a:t>
            </a:r>
            <a:r>
              <a:rPr sz="2000" u="sng" spc="5" dirty="0">
                <a:solidFill>
                  <a:srgbClr val="0462C1"/>
                </a:solidFill>
                <a:uFill>
                  <a:solidFill>
                    <a:srgbClr val="0462C1"/>
                  </a:solidFill>
                </a:uFill>
                <a:latin typeface="Calibri"/>
                <a:cs typeface="Calibri"/>
                <a:hlinkClick r:id="rId3"/>
              </a:rPr>
              <a:t>b</a:t>
            </a:r>
            <a:r>
              <a:rPr sz="2000" u="sng" spc="-5" dirty="0">
                <a:solidFill>
                  <a:srgbClr val="0462C1"/>
                </a:solidFill>
                <a:uFill>
                  <a:solidFill>
                    <a:srgbClr val="0462C1"/>
                  </a:solidFill>
                </a:uFill>
                <a:latin typeface="Calibri"/>
                <a:cs typeface="Calibri"/>
                <a:hlinkClick r:id="rId3"/>
              </a:rPr>
              <a:t>od</a:t>
            </a:r>
            <a:r>
              <a:rPr sz="2000" u="sng" spc="5" dirty="0">
                <a:solidFill>
                  <a:srgbClr val="0462C1"/>
                </a:solidFill>
                <a:uFill>
                  <a:solidFill>
                    <a:srgbClr val="0462C1"/>
                  </a:solidFill>
                </a:uFill>
                <a:latin typeface="Calibri"/>
                <a:cs typeface="Calibri"/>
                <a:hlinkClick r:id="rId3"/>
              </a:rPr>
              <a:t>u</a:t>
            </a:r>
            <a:r>
              <a:rPr sz="2000" u="sng" spc="-5" dirty="0">
                <a:solidFill>
                  <a:srgbClr val="0462C1"/>
                </a:solidFill>
                <a:uFill>
                  <a:solidFill>
                    <a:srgbClr val="0462C1"/>
                  </a:solidFill>
                </a:uFill>
                <a:latin typeface="Calibri"/>
                <a:cs typeface="Calibri"/>
                <a:hlinkClick r:id="rId3"/>
              </a:rPr>
              <a:t>.</a:t>
            </a:r>
            <a:r>
              <a:rPr sz="2000" u="sng" spc="-10" dirty="0">
                <a:solidFill>
                  <a:srgbClr val="0462C1"/>
                </a:solidFill>
                <a:uFill>
                  <a:solidFill>
                    <a:srgbClr val="0462C1"/>
                  </a:solidFill>
                </a:uFill>
                <a:latin typeface="Calibri"/>
                <a:cs typeface="Calibri"/>
                <a:hlinkClick r:id="rId3"/>
              </a:rPr>
              <a:t>c</a:t>
            </a:r>
            <a:r>
              <a:rPr sz="2000" u="sng" spc="-15" dirty="0">
                <a:solidFill>
                  <a:srgbClr val="0462C1"/>
                </a:solidFill>
                <a:uFill>
                  <a:solidFill>
                    <a:srgbClr val="0462C1"/>
                  </a:solidFill>
                </a:uFill>
                <a:latin typeface="Calibri"/>
                <a:cs typeface="Calibri"/>
                <a:hlinkClick r:id="rId3"/>
              </a:rPr>
              <a:t>o</a:t>
            </a:r>
            <a:r>
              <a:rPr sz="2000" u="sng" dirty="0">
                <a:solidFill>
                  <a:srgbClr val="0462C1"/>
                </a:solidFill>
                <a:uFill>
                  <a:solidFill>
                    <a:srgbClr val="0462C1"/>
                  </a:solidFill>
                </a:uFill>
                <a:latin typeface="Calibri"/>
                <a:cs typeface="Calibri"/>
                <a:hlinkClick r:id="rId3"/>
              </a:rPr>
              <a:t>m </a:t>
            </a:r>
            <a:r>
              <a:rPr sz="2000" dirty="0">
                <a:solidFill>
                  <a:srgbClr val="0462C1"/>
                </a:solidFill>
                <a:latin typeface="Calibri"/>
                <a:cs typeface="Calibri"/>
              </a:rPr>
              <a:t> </a:t>
            </a:r>
            <a:r>
              <a:rPr sz="2000" dirty="0">
                <a:solidFill>
                  <a:srgbClr val="FFFFFF"/>
                </a:solidFill>
                <a:latin typeface="Calibri"/>
                <a:cs typeface="Calibri"/>
              </a:rPr>
              <a:t>(408)</a:t>
            </a:r>
            <a:r>
              <a:rPr sz="2000" spc="-25" dirty="0">
                <a:solidFill>
                  <a:srgbClr val="FFFFFF"/>
                </a:solidFill>
                <a:latin typeface="Calibri"/>
                <a:cs typeface="Calibri"/>
              </a:rPr>
              <a:t> </a:t>
            </a:r>
            <a:r>
              <a:rPr sz="2000" dirty="0">
                <a:solidFill>
                  <a:srgbClr val="FFFFFF"/>
                </a:solidFill>
                <a:latin typeface="Calibri"/>
                <a:cs typeface="Calibri"/>
              </a:rPr>
              <a:t>421-7337</a:t>
            </a:r>
            <a:endParaRPr sz="20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46318" y="0"/>
            <a:ext cx="5299364" cy="6858000"/>
            <a:chOff x="0" y="0"/>
            <a:chExt cx="7772400" cy="10058400"/>
          </a:xfrm>
        </p:grpSpPr>
        <p:pic>
          <p:nvPicPr>
            <p:cNvPr id="3" name="object 3"/>
            <p:cNvPicPr/>
            <p:nvPr/>
          </p:nvPicPr>
          <p:blipFill>
            <a:blip r:embed="rId2" cstate="print"/>
            <a:stretch>
              <a:fillRect/>
            </a:stretch>
          </p:blipFill>
          <p:spPr>
            <a:xfrm>
              <a:off x="0" y="0"/>
              <a:ext cx="7772400" cy="9831944"/>
            </a:xfrm>
            <a:prstGeom prst="rect">
              <a:avLst/>
            </a:prstGeom>
          </p:spPr>
        </p:pic>
        <p:pic>
          <p:nvPicPr>
            <p:cNvPr id="4" name="object 4"/>
            <p:cNvPicPr/>
            <p:nvPr/>
          </p:nvPicPr>
          <p:blipFill>
            <a:blip r:embed="rId3" cstate="print"/>
            <a:stretch>
              <a:fillRect/>
            </a:stretch>
          </p:blipFill>
          <p:spPr>
            <a:xfrm>
              <a:off x="0" y="8754046"/>
              <a:ext cx="7772400" cy="1304353"/>
            </a:xfrm>
            <a:prstGeom prst="rect">
              <a:avLst/>
            </a:prstGeom>
          </p:spPr>
        </p:pic>
      </p:grpSp>
      <p:sp>
        <p:nvSpPr>
          <p:cNvPr id="5" name="object 5"/>
          <p:cNvSpPr txBox="1"/>
          <p:nvPr/>
        </p:nvSpPr>
        <p:spPr>
          <a:xfrm>
            <a:off x="7459205" y="6625581"/>
            <a:ext cx="1101003" cy="121123"/>
          </a:xfrm>
          <a:prstGeom prst="rect">
            <a:avLst/>
          </a:prstGeom>
        </p:spPr>
        <p:txBody>
          <a:bodyPr vert="horz" wrap="square" lIns="0" tIns="9525" rIns="0" bIns="0" rtlCol="0">
            <a:spAutoFit/>
          </a:bodyPr>
          <a:lstStyle/>
          <a:p>
            <a:pPr marL="8659" marR="3464" algn="just" defTabSz="623446">
              <a:lnSpc>
                <a:spcPct val="108500"/>
              </a:lnSpc>
              <a:spcBef>
                <a:spcPts val="75"/>
              </a:spcBef>
            </a:pPr>
            <a:r>
              <a:rPr sz="170" spc="14" dirty="0">
                <a:solidFill>
                  <a:srgbClr val="FFFFFF"/>
                </a:solidFill>
                <a:latin typeface="Tahoma"/>
                <a:cs typeface="Tahoma"/>
              </a:rPr>
              <a:t>©Intero </a:t>
            </a:r>
            <a:r>
              <a:rPr sz="170" spc="24" dirty="0">
                <a:solidFill>
                  <a:srgbClr val="FFFFFF"/>
                </a:solidFill>
                <a:latin typeface="Tahoma"/>
                <a:cs typeface="Tahoma"/>
              </a:rPr>
              <a:t>Real </a:t>
            </a:r>
            <a:r>
              <a:rPr sz="170" spc="20" dirty="0">
                <a:solidFill>
                  <a:srgbClr val="FFFFFF"/>
                </a:solidFill>
                <a:latin typeface="Tahoma"/>
                <a:cs typeface="Tahoma"/>
              </a:rPr>
              <a:t>Estate </a:t>
            </a:r>
            <a:r>
              <a:rPr sz="170" spc="14" dirty="0">
                <a:solidFill>
                  <a:srgbClr val="FFFFFF"/>
                </a:solidFill>
                <a:latin typeface="Tahoma"/>
                <a:cs typeface="Tahoma"/>
              </a:rPr>
              <a:t>Services, </a:t>
            </a:r>
            <a:r>
              <a:rPr sz="170" spc="3" dirty="0">
                <a:solidFill>
                  <a:srgbClr val="FFFFFF"/>
                </a:solidFill>
                <a:latin typeface="Tahoma"/>
                <a:cs typeface="Tahoma"/>
              </a:rPr>
              <a:t>Inc.,</a:t>
            </a:r>
            <a:r>
              <a:rPr sz="170" spc="7" dirty="0">
                <a:solidFill>
                  <a:srgbClr val="FFFFFF"/>
                </a:solidFill>
                <a:latin typeface="Tahoma"/>
                <a:cs typeface="Tahoma"/>
              </a:rPr>
              <a:t> </a:t>
            </a:r>
            <a:r>
              <a:rPr sz="170" spc="20" dirty="0">
                <a:solidFill>
                  <a:srgbClr val="FFFFFF"/>
                </a:solidFill>
                <a:latin typeface="Tahoma"/>
                <a:cs typeface="Tahoma"/>
              </a:rPr>
              <a:t>a Berkshire </a:t>
            </a:r>
            <a:r>
              <a:rPr sz="170" spc="24" dirty="0">
                <a:solidFill>
                  <a:srgbClr val="FFFFFF"/>
                </a:solidFill>
                <a:latin typeface="Tahoma"/>
                <a:cs typeface="Tahoma"/>
              </a:rPr>
              <a:t>Hathaway </a:t>
            </a:r>
            <a:r>
              <a:rPr sz="170" spc="20" dirty="0">
                <a:solidFill>
                  <a:srgbClr val="FFFFFF"/>
                </a:solidFill>
                <a:latin typeface="Tahoma"/>
                <a:cs typeface="Tahoma"/>
              </a:rPr>
              <a:t>Afﬁliate </a:t>
            </a:r>
            <a:r>
              <a:rPr sz="170" spc="31" dirty="0">
                <a:solidFill>
                  <a:srgbClr val="FFFFFF"/>
                </a:solidFill>
                <a:latin typeface="Tahoma"/>
                <a:cs typeface="Tahoma"/>
              </a:rPr>
              <a:t>and </a:t>
            </a:r>
            <a:r>
              <a:rPr sz="170" spc="24" dirty="0">
                <a:solidFill>
                  <a:srgbClr val="FFFFFF"/>
                </a:solidFill>
                <a:latin typeface="Tahoma"/>
                <a:cs typeface="Tahoma"/>
              </a:rPr>
              <a:t>wholly </a:t>
            </a:r>
            <a:r>
              <a:rPr sz="170" spc="31" dirty="0">
                <a:solidFill>
                  <a:srgbClr val="FFFFFF"/>
                </a:solidFill>
                <a:latin typeface="Tahoma"/>
                <a:cs typeface="Tahoma"/>
              </a:rPr>
              <a:t>owned </a:t>
            </a:r>
            <a:r>
              <a:rPr sz="170" spc="34" dirty="0">
                <a:solidFill>
                  <a:srgbClr val="FFFFFF"/>
                </a:solidFill>
                <a:latin typeface="Tahoma"/>
                <a:cs typeface="Tahoma"/>
              </a:rPr>
              <a:t> </a:t>
            </a:r>
            <a:r>
              <a:rPr sz="170" spc="20" dirty="0">
                <a:solidFill>
                  <a:srgbClr val="FFFFFF"/>
                </a:solidFill>
                <a:latin typeface="Tahoma"/>
                <a:cs typeface="Tahoma"/>
              </a:rPr>
              <a:t>subsidiary </a:t>
            </a:r>
            <a:r>
              <a:rPr sz="170" spc="17" dirty="0">
                <a:solidFill>
                  <a:srgbClr val="FFFFFF"/>
                </a:solidFill>
                <a:latin typeface="Tahoma"/>
                <a:cs typeface="Tahoma"/>
              </a:rPr>
              <a:t>of </a:t>
            </a:r>
            <a:r>
              <a:rPr sz="170" spc="24" dirty="0">
                <a:solidFill>
                  <a:srgbClr val="FFFFFF"/>
                </a:solidFill>
                <a:latin typeface="Tahoma"/>
                <a:cs typeface="Tahoma"/>
              </a:rPr>
              <a:t>HomeServices </a:t>
            </a:r>
            <a:r>
              <a:rPr sz="170" spc="17" dirty="0">
                <a:solidFill>
                  <a:srgbClr val="FFFFFF"/>
                </a:solidFill>
                <a:latin typeface="Tahoma"/>
                <a:cs typeface="Tahoma"/>
              </a:rPr>
              <a:t>of </a:t>
            </a:r>
            <a:r>
              <a:rPr sz="170" spc="20" dirty="0">
                <a:solidFill>
                  <a:srgbClr val="FFFFFF"/>
                </a:solidFill>
                <a:latin typeface="Tahoma"/>
                <a:cs typeface="Tahoma"/>
              </a:rPr>
              <a:t>America, </a:t>
            </a:r>
            <a:r>
              <a:rPr sz="170" spc="10" dirty="0">
                <a:solidFill>
                  <a:srgbClr val="FFFFFF"/>
                </a:solidFill>
                <a:latin typeface="Tahoma"/>
                <a:cs typeface="Tahoma"/>
              </a:rPr>
              <a:t>Inc. </a:t>
            </a:r>
            <a:r>
              <a:rPr sz="170" spc="20" dirty="0">
                <a:solidFill>
                  <a:srgbClr val="FFFFFF"/>
                </a:solidFill>
                <a:latin typeface="Tahoma"/>
                <a:cs typeface="Tahoma"/>
              </a:rPr>
              <a:t>All </a:t>
            </a:r>
            <a:r>
              <a:rPr sz="170" spc="17" dirty="0">
                <a:solidFill>
                  <a:srgbClr val="FFFFFF"/>
                </a:solidFill>
                <a:latin typeface="Tahoma"/>
                <a:cs typeface="Tahoma"/>
              </a:rPr>
              <a:t>rights </a:t>
            </a:r>
            <a:r>
              <a:rPr sz="170" spc="14" dirty="0">
                <a:solidFill>
                  <a:srgbClr val="FFFFFF"/>
                </a:solidFill>
                <a:latin typeface="Tahoma"/>
                <a:cs typeface="Tahoma"/>
              </a:rPr>
              <a:t>reserved. </a:t>
            </a:r>
            <a:r>
              <a:rPr sz="170" spc="20" dirty="0">
                <a:solidFill>
                  <a:srgbClr val="FFFFFF"/>
                </a:solidFill>
                <a:latin typeface="Tahoma"/>
                <a:cs typeface="Tahoma"/>
              </a:rPr>
              <a:t>Information </a:t>
            </a:r>
            <a:r>
              <a:rPr sz="170" spc="34" dirty="0">
                <a:solidFill>
                  <a:srgbClr val="FFFFFF"/>
                </a:solidFill>
                <a:latin typeface="Tahoma"/>
                <a:cs typeface="Tahoma"/>
              </a:rPr>
              <a:t>deemed </a:t>
            </a:r>
            <a:r>
              <a:rPr sz="170" spc="37" dirty="0">
                <a:solidFill>
                  <a:srgbClr val="FFFFFF"/>
                </a:solidFill>
                <a:latin typeface="Tahoma"/>
                <a:cs typeface="Tahoma"/>
              </a:rPr>
              <a:t> </a:t>
            </a:r>
            <a:r>
              <a:rPr sz="170" spc="20" dirty="0">
                <a:solidFill>
                  <a:srgbClr val="FFFFFF"/>
                </a:solidFill>
                <a:latin typeface="Tahoma"/>
                <a:cs typeface="Tahoma"/>
              </a:rPr>
              <a:t>reliable </a:t>
            </a:r>
            <a:r>
              <a:rPr sz="170" spc="27" dirty="0">
                <a:solidFill>
                  <a:srgbClr val="FFFFFF"/>
                </a:solidFill>
                <a:latin typeface="Tahoma"/>
                <a:cs typeface="Tahoma"/>
              </a:rPr>
              <a:t>but </a:t>
            </a:r>
            <a:r>
              <a:rPr sz="170" spc="24" dirty="0">
                <a:solidFill>
                  <a:srgbClr val="FFFFFF"/>
                </a:solidFill>
                <a:latin typeface="Tahoma"/>
                <a:cs typeface="Tahoma"/>
              </a:rPr>
              <a:t>not </a:t>
            </a:r>
            <a:r>
              <a:rPr sz="170" spc="20" dirty="0">
                <a:solidFill>
                  <a:srgbClr val="FFFFFF"/>
                </a:solidFill>
                <a:latin typeface="Tahoma"/>
                <a:cs typeface="Tahoma"/>
              </a:rPr>
              <a:t>guaranteed. </a:t>
            </a:r>
            <a:r>
              <a:rPr sz="170" spc="14" dirty="0">
                <a:solidFill>
                  <a:srgbClr val="FFFFFF"/>
                </a:solidFill>
                <a:latin typeface="Tahoma"/>
                <a:cs typeface="Tahoma"/>
              </a:rPr>
              <a:t>This </a:t>
            </a:r>
            <a:r>
              <a:rPr sz="170" spc="10" dirty="0">
                <a:solidFill>
                  <a:srgbClr val="FFFFFF"/>
                </a:solidFill>
                <a:latin typeface="Tahoma"/>
                <a:cs typeface="Tahoma"/>
              </a:rPr>
              <a:t>is </a:t>
            </a:r>
            <a:r>
              <a:rPr sz="170" spc="24" dirty="0">
                <a:solidFill>
                  <a:srgbClr val="FFFFFF"/>
                </a:solidFill>
                <a:latin typeface="Tahoma"/>
                <a:cs typeface="Tahoma"/>
              </a:rPr>
              <a:t>not </a:t>
            </a:r>
            <a:r>
              <a:rPr sz="170" spc="27" dirty="0">
                <a:solidFill>
                  <a:srgbClr val="FFFFFF"/>
                </a:solidFill>
                <a:latin typeface="Tahoma"/>
                <a:cs typeface="Tahoma"/>
              </a:rPr>
              <a:t>intended </a:t>
            </a:r>
            <a:r>
              <a:rPr sz="170" spc="17" dirty="0">
                <a:solidFill>
                  <a:srgbClr val="FFFFFF"/>
                </a:solidFill>
                <a:latin typeface="Tahoma"/>
                <a:cs typeface="Tahoma"/>
              </a:rPr>
              <a:t>as </a:t>
            </a:r>
            <a:r>
              <a:rPr sz="170" spc="20" dirty="0">
                <a:solidFill>
                  <a:srgbClr val="FFFFFF"/>
                </a:solidFill>
                <a:latin typeface="Tahoma"/>
                <a:cs typeface="Tahoma"/>
              </a:rPr>
              <a:t>a solicitation </a:t>
            </a:r>
            <a:r>
              <a:rPr sz="170" spc="10" dirty="0">
                <a:solidFill>
                  <a:srgbClr val="FFFFFF"/>
                </a:solidFill>
                <a:latin typeface="Tahoma"/>
                <a:cs typeface="Tahoma"/>
              </a:rPr>
              <a:t>if </a:t>
            </a:r>
            <a:r>
              <a:rPr sz="170" spc="20" dirty="0">
                <a:solidFill>
                  <a:srgbClr val="FFFFFF"/>
                </a:solidFill>
                <a:latin typeface="Tahoma"/>
                <a:cs typeface="Tahoma"/>
              </a:rPr>
              <a:t>you </a:t>
            </a:r>
            <a:r>
              <a:rPr sz="170" spc="17" dirty="0">
                <a:solidFill>
                  <a:srgbClr val="FFFFFF"/>
                </a:solidFill>
                <a:latin typeface="Tahoma"/>
                <a:cs typeface="Tahoma"/>
              </a:rPr>
              <a:t>are listed </a:t>
            </a:r>
            <a:r>
              <a:rPr sz="170" spc="24" dirty="0">
                <a:solidFill>
                  <a:srgbClr val="FFFFFF"/>
                </a:solidFill>
                <a:latin typeface="Tahoma"/>
                <a:cs typeface="Tahoma"/>
              </a:rPr>
              <a:t>with </a:t>
            </a:r>
            <a:r>
              <a:rPr sz="170" spc="27" dirty="0">
                <a:solidFill>
                  <a:srgbClr val="FFFFFF"/>
                </a:solidFill>
                <a:latin typeface="Tahoma"/>
                <a:cs typeface="Tahoma"/>
              </a:rPr>
              <a:t> </a:t>
            </a:r>
            <a:r>
              <a:rPr sz="170" spc="24" dirty="0">
                <a:solidFill>
                  <a:srgbClr val="FFFFFF"/>
                </a:solidFill>
                <a:latin typeface="Tahoma"/>
                <a:cs typeface="Tahoma"/>
              </a:rPr>
              <a:t>another</a:t>
            </a:r>
            <a:r>
              <a:rPr sz="170" spc="-3" dirty="0">
                <a:solidFill>
                  <a:srgbClr val="FFFFFF"/>
                </a:solidFill>
                <a:latin typeface="Tahoma"/>
                <a:cs typeface="Tahoma"/>
              </a:rPr>
              <a:t> </a:t>
            </a:r>
            <a:r>
              <a:rPr sz="170" spc="17" dirty="0">
                <a:solidFill>
                  <a:srgbClr val="FFFFFF"/>
                </a:solidFill>
                <a:latin typeface="Tahoma"/>
                <a:cs typeface="Tahoma"/>
              </a:rPr>
              <a:t>broker.</a:t>
            </a:r>
            <a:endParaRPr sz="170">
              <a:solidFill>
                <a:prstClr val="black"/>
              </a:solidFill>
              <a:latin typeface="Tahoma"/>
              <a:cs typeface="Tahoma"/>
            </a:endParaRPr>
          </a:p>
        </p:txBody>
      </p:sp>
      <p:sp>
        <p:nvSpPr>
          <p:cNvPr id="6" name="object 6"/>
          <p:cNvSpPr txBox="1"/>
          <p:nvPr/>
        </p:nvSpPr>
        <p:spPr>
          <a:xfrm>
            <a:off x="7501798" y="6411198"/>
            <a:ext cx="1009217" cy="151294"/>
          </a:xfrm>
          <a:prstGeom prst="rect">
            <a:avLst/>
          </a:prstGeom>
        </p:spPr>
        <p:txBody>
          <a:bodyPr vert="horz" wrap="square" lIns="0" tIns="8226" rIns="0" bIns="0" rtlCol="0">
            <a:spAutoFit/>
          </a:bodyPr>
          <a:lstStyle/>
          <a:p>
            <a:pPr marL="8659" marR="3464" indent="-433" defTabSz="623446">
              <a:lnSpc>
                <a:spcPct val="146200"/>
              </a:lnSpc>
              <a:spcBef>
                <a:spcPts val="65"/>
              </a:spcBef>
            </a:pPr>
            <a:r>
              <a:rPr sz="341" spc="24" dirty="0">
                <a:solidFill>
                  <a:srgbClr val="FFFFFF"/>
                </a:solidFill>
                <a:latin typeface="Tahoma"/>
                <a:cs typeface="Tahoma"/>
              </a:rPr>
              <a:t>RESIDENTIAL</a:t>
            </a:r>
            <a:r>
              <a:rPr sz="341" spc="-17" dirty="0">
                <a:solidFill>
                  <a:srgbClr val="FFFFFF"/>
                </a:solidFill>
                <a:latin typeface="Tahoma"/>
                <a:cs typeface="Tahoma"/>
              </a:rPr>
              <a:t> </a:t>
            </a:r>
            <a:r>
              <a:rPr sz="341" spc="3" dirty="0">
                <a:solidFill>
                  <a:srgbClr val="FFFFFF"/>
                </a:solidFill>
                <a:latin typeface="Tahoma"/>
                <a:cs typeface="Tahoma"/>
              </a:rPr>
              <a:t>&amp;</a:t>
            </a:r>
            <a:r>
              <a:rPr sz="341" spc="-17" dirty="0">
                <a:solidFill>
                  <a:srgbClr val="FFFFFF"/>
                </a:solidFill>
                <a:latin typeface="Tahoma"/>
                <a:cs typeface="Tahoma"/>
              </a:rPr>
              <a:t> </a:t>
            </a:r>
            <a:r>
              <a:rPr sz="341" spc="37" dirty="0">
                <a:solidFill>
                  <a:srgbClr val="FFFFFF"/>
                </a:solidFill>
                <a:latin typeface="Tahoma"/>
                <a:cs typeface="Tahoma"/>
              </a:rPr>
              <a:t>COMMERCIAL</a:t>
            </a:r>
            <a:r>
              <a:rPr sz="341" spc="-17" dirty="0">
                <a:solidFill>
                  <a:srgbClr val="FFFFFF"/>
                </a:solidFill>
                <a:latin typeface="Tahoma"/>
                <a:cs typeface="Tahoma"/>
              </a:rPr>
              <a:t> </a:t>
            </a:r>
            <a:r>
              <a:rPr sz="341" spc="37" dirty="0">
                <a:solidFill>
                  <a:srgbClr val="FFFFFF"/>
                </a:solidFill>
                <a:latin typeface="Tahoma"/>
                <a:cs typeface="Tahoma"/>
              </a:rPr>
              <a:t>REAL</a:t>
            </a:r>
            <a:r>
              <a:rPr sz="341" spc="-17" dirty="0">
                <a:solidFill>
                  <a:srgbClr val="FFFFFF"/>
                </a:solidFill>
                <a:latin typeface="Tahoma"/>
                <a:cs typeface="Tahoma"/>
              </a:rPr>
              <a:t> </a:t>
            </a:r>
            <a:r>
              <a:rPr sz="341" spc="17" dirty="0">
                <a:solidFill>
                  <a:srgbClr val="FFFFFF"/>
                </a:solidFill>
                <a:latin typeface="Tahoma"/>
                <a:cs typeface="Tahoma"/>
              </a:rPr>
              <a:t>ESTATE </a:t>
            </a:r>
            <a:r>
              <a:rPr sz="341" spc="20" dirty="0">
                <a:solidFill>
                  <a:srgbClr val="FFFFFF"/>
                </a:solidFill>
                <a:latin typeface="Tahoma"/>
                <a:cs typeface="Tahoma"/>
              </a:rPr>
              <a:t> </a:t>
            </a:r>
            <a:r>
              <a:rPr sz="341" spc="65" dirty="0">
                <a:solidFill>
                  <a:srgbClr val="FFFFFF"/>
                </a:solidFill>
                <a:latin typeface="Tahoma"/>
                <a:cs typeface="Tahoma"/>
              </a:rPr>
              <a:t>M</a:t>
            </a:r>
            <a:r>
              <a:rPr sz="341" spc="48" dirty="0">
                <a:solidFill>
                  <a:srgbClr val="FFFFFF"/>
                </a:solidFill>
                <a:latin typeface="Tahoma"/>
                <a:cs typeface="Tahoma"/>
              </a:rPr>
              <a:t>O</a:t>
            </a:r>
            <a:r>
              <a:rPr sz="341" spc="44" dirty="0">
                <a:solidFill>
                  <a:srgbClr val="FFFFFF"/>
                </a:solidFill>
                <a:latin typeface="Tahoma"/>
                <a:cs typeface="Tahoma"/>
              </a:rPr>
              <a:t>R</a:t>
            </a:r>
            <a:r>
              <a:rPr sz="341" spc="-17" dirty="0">
                <a:solidFill>
                  <a:srgbClr val="FFFFFF"/>
                </a:solidFill>
                <a:latin typeface="Tahoma"/>
                <a:cs typeface="Tahoma"/>
              </a:rPr>
              <a:t>T</a:t>
            </a:r>
            <a:r>
              <a:rPr sz="341" spc="37" dirty="0">
                <a:solidFill>
                  <a:srgbClr val="FFFFFF"/>
                </a:solidFill>
                <a:latin typeface="Tahoma"/>
                <a:cs typeface="Tahoma"/>
              </a:rPr>
              <a:t>G</a:t>
            </a:r>
            <a:r>
              <a:rPr sz="341" spc="44" dirty="0">
                <a:solidFill>
                  <a:srgbClr val="FFFFFF"/>
                </a:solidFill>
                <a:latin typeface="Tahoma"/>
                <a:cs typeface="Tahoma"/>
              </a:rPr>
              <a:t>A</a:t>
            </a:r>
            <a:r>
              <a:rPr sz="341" spc="37" dirty="0">
                <a:solidFill>
                  <a:srgbClr val="FFFFFF"/>
                </a:solidFill>
                <a:latin typeface="Tahoma"/>
                <a:cs typeface="Tahoma"/>
              </a:rPr>
              <a:t>G</a:t>
            </a:r>
            <a:r>
              <a:rPr sz="341" spc="41" dirty="0">
                <a:solidFill>
                  <a:srgbClr val="FFFFFF"/>
                </a:solidFill>
                <a:latin typeface="Tahoma"/>
                <a:cs typeface="Tahoma"/>
              </a:rPr>
              <a:t>E</a:t>
            </a:r>
            <a:r>
              <a:rPr sz="341" spc="-10" dirty="0">
                <a:solidFill>
                  <a:srgbClr val="FFFFFF"/>
                </a:solidFill>
                <a:latin typeface="Tahoma"/>
                <a:cs typeface="Tahoma"/>
              </a:rPr>
              <a:t> </a:t>
            </a:r>
            <a:r>
              <a:rPr sz="341" spc="-68" dirty="0">
                <a:solidFill>
                  <a:srgbClr val="FFFFFF"/>
                </a:solidFill>
                <a:latin typeface="Tahoma"/>
                <a:cs typeface="Tahoma"/>
              </a:rPr>
              <a:t>•</a:t>
            </a:r>
            <a:r>
              <a:rPr sz="341" spc="-10" dirty="0">
                <a:solidFill>
                  <a:srgbClr val="FFFFFF"/>
                </a:solidFill>
                <a:latin typeface="Tahoma"/>
                <a:cs typeface="Tahoma"/>
              </a:rPr>
              <a:t> </a:t>
            </a:r>
            <a:r>
              <a:rPr sz="341" spc="-3" dirty="0">
                <a:solidFill>
                  <a:srgbClr val="FFFFFF"/>
                </a:solidFill>
                <a:latin typeface="Tahoma"/>
                <a:cs typeface="Tahoma"/>
              </a:rPr>
              <a:t>T</a:t>
            </a:r>
            <a:r>
              <a:rPr sz="341" spc="-27" dirty="0">
                <a:solidFill>
                  <a:srgbClr val="FFFFFF"/>
                </a:solidFill>
                <a:latin typeface="Tahoma"/>
                <a:cs typeface="Tahoma"/>
              </a:rPr>
              <a:t>I</a:t>
            </a:r>
            <a:r>
              <a:rPr sz="341" spc="-3" dirty="0">
                <a:solidFill>
                  <a:srgbClr val="FFFFFF"/>
                </a:solidFill>
                <a:latin typeface="Tahoma"/>
                <a:cs typeface="Tahoma"/>
              </a:rPr>
              <a:t>T</a:t>
            </a:r>
            <a:r>
              <a:rPr sz="341" spc="10" dirty="0">
                <a:solidFill>
                  <a:srgbClr val="FFFFFF"/>
                </a:solidFill>
                <a:latin typeface="Tahoma"/>
                <a:cs typeface="Tahoma"/>
              </a:rPr>
              <a:t>L</a:t>
            </a:r>
            <a:r>
              <a:rPr sz="341" spc="41" dirty="0">
                <a:solidFill>
                  <a:srgbClr val="FFFFFF"/>
                </a:solidFill>
                <a:latin typeface="Tahoma"/>
                <a:cs typeface="Tahoma"/>
              </a:rPr>
              <a:t>E</a:t>
            </a:r>
            <a:r>
              <a:rPr sz="341" spc="-10" dirty="0">
                <a:solidFill>
                  <a:srgbClr val="FFFFFF"/>
                </a:solidFill>
                <a:latin typeface="Tahoma"/>
                <a:cs typeface="Tahoma"/>
              </a:rPr>
              <a:t> </a:t>
            </a:r>
            <a:r>
              <a:rPr sz="341" spc="3" dirty="0">
                <a:solidFill>
                  <a:srgbClr val="FFFFFF"/>
                </a:solidFill>
                <a:latin typeface="Tahoma"/>
                <a:cs typeface="Tahoma"/>
              </a:rPr>
              <a:t>&amp;</a:t>
            </a:r>
            <a:r>
              <a:rPr sz="341" spc="-10" dirty="0">
                <a:solidFill>
                  <a:srgbClr val="FFFFFF"/>
                </a:solidFill>
                <a:latin typeface="Tahoma"/>
                <a:cs typeface="Tahoma"/>
              </a:rPr>
              <a:t> </a:t>
            </a:r>
            <a:r>
              <a:rPr sz="341" spc="37" dirty="0">
                <a:solidFill>
                  <a:srgbClr val="FFFFFF"/>
                </a:solidFill>
                <a:latin typeface="Tahoma"/>
                <a:cs typeface="Tahoma"/>
              </a:rPr>
              <a:t>E</a:t>
            </a:r>
            <a:r>
              <a:rPr sz="341" spc="24" dirty="0">
                <a:solidFill>
                  <a:srgbClr val="FFFFFF"/>
                </a:solidFill>
                <a:latin typeface="Tahoma"/>
                <a:cs typeface="Tahoma"/>
              </a:rPr>
              <a:t>S</a:t>
            </a:r>
            <a:r>
              <a:rPr sz="341" spc="41" dirty="0">
                <a:solidFill>
                  <a:srgbClr val="FFFFFF"/>
                </a:solidFill>
                <a:latin typeface="Tahoma"/>
                <a:cs typeface="Tahoma"/>
              </a:rPr>
              <a:t>C</a:t>
            </a:r>
            <a:r>
              <a:rPr sz="341" spc="44" dirty="0">
                <a:solidFill>
                  <a:srgbClr val="FFFFFF"/>
                </a:solidFill>
                <a:latin typeface="Tahoma"/>
                <a:cs typeface="Tahoma"/>
              </a:rPr>
              <a:t>RO</a:t>
            </a:r>
            <a:r>
              <a:rPr sz="341" spc="58" dirty="0">
                <a:solidFill>
                  <a:srgbClr val="FFFFFF"/>
                </a:solidFill>
                <a:latin typeface="Tahoma"/>
                <a:cs typeface="Tahoma"/>
              </a:rPr>
              <a:t>W</a:t>
            </a:r>
            <a:r>
              <a:rPr sz="341" spc="-10" dirty="0">
                <a:solidFill>
                  <a:srgbClr val="FFFFFF"/>
                </a:solidFill>
                <a:latin typeface="Tahoma"/>
                <a:cs typeface="Tahoma"/>
              </a:rPr>
              <a:t> </a:t>
            </a:r>
            <a:r>
              <a:rPr sz="341" spc="-68" dirty="0">
                <a:solidFill>
                  <a:srgbClr val="FFFFFF"/>
                </a:solidFill>
                <a:latin typeface="Tahoma"/>
                <a:cs typeface="Tahoma"/>
              </a:rPr>
              <a:t>•</a:t>
            </a:r>
            <a:r>
              <a:rPr sz="341" spc="-10" dirty="0">
                <a:solidFill>
                  <a:srgbClr val="FFFFFF"/>
                </a:solidFill>
                <a:latin typeface="Tahoma"/>
                <a:cs typeface="Tahoma"/>
              </a:rPr>
              <a:t> </a:t>
            </a:r>
            <a:r>
              <a:rPr sz="341" spc="-27" dirty="0">
                <a:solidFill>
                  <a:srgbClr val="FFFFFF"/>
                </a:solidFill>
                <a:latin typeface="Tahoma"/>
                <a:cs typeface="Tahoma"/>
              </a:rPr>
              <a:t>I</a:t>
            </a:r>
            <a:r>
              <a:rPr sz="341" spc="55" dirty="0">
                <a:solidFill>
                  <a:srgbClr val="FFFFFF"/>
                </a:solidFill>
                <a:latin typeface="Tahoma"/>
                <a:cs typeface="Tahoma"/>
              </a:rPr>
              <a:t>N</a:t>
            </a:r>
            <a:r>
              <a:rPr sz="341" spc="24" dirty="0">
                <a:solidFill>
                  <a:srgbClr val="FFFFFF"/>
                </a:solidFill>
                <a:latin typeface="Tahoma"/>
                <a:cs typeface="Tahoma"/>
              </a:rPr>
              <a:t>S</a:t>
            </a:r>
            <a:r>
              <a:rPr sz="341" spc="48" dirty="0">
                <a:solidFill>
                  <a:srgbClr val="FFFFFF"/>
                </a:solidFill>
                <a:latin typeface="Tahoma"/>
                <a:cs typeface="Tahoma"/>
              </a:rPr>
              <a:t>U</a:t>
            </a:r>
            <a:r>
              <a:rPr sz="341" spc="44" dirty="0">
                <a:solidFill>
                  <a:srgbClr val="FFFFFF"/>
                </a:solidFill>
                <a:latin typeface="Tahoma"/>
                <a:cs typeface="Tahoma"/>
              </a:rPr>
              <a:t>R</a:t>
            </a:r>
            <a:r>
              <a:rPr sz="341" spc="48" dirty="0">
                <a:solidFill>
                  <a:srgbClr val="FFFFFF"/>
                </a:solidFill>
                <a:latin typeface="Tahoma"/>
                <a:cs typeface="Tahoma"/>
              </a:rPr>
              <a:t>A</a:t>
            </a:r>
            <a:r>
              <a:rPr sz="341" spc="55" dirty="0">
                <a:solidFill>
                  <a:srgbClr val="FFFFFF"/>
                </a:solidFill>
                <a:latin typeface="Tahoma"/>
                <a:cs typeface="Tahoma"/>
              </a:rPr>
              <a:t>N</a:t>
            </a:r>
            <a:r>
              <a:rPr sz="341" spc="41" dirty="0">
                <a:solidFill>
                  <a:srgbClr val="FFFFFF"/>
                </a:solidFill>
                <a:latin typeface="Tahoma"/>
                <a:cs typeface="Tahoma"/>
              </a:rPr>
              <a:t>CE</a:t>
            </a:r>
            <a:endParaRPr sz="341">
              <a:solidFill>
                <a:prstClr val="black"/>
              </a:solidFill>
              <a:latin typeface="Tahoma"/>
              <a:cs typeface="Tahoma"/>
            </a:endParaRPr>
          </a:p>
        </p:txBody>
      </p:sp>
      <p:pic>
        <p:nvPicPr>
          <p:cNvPr id="7" name="object 7"/>
          <p:cNvPicPr/>
          <p:nvPr/>
        </p:nvPicPr>
        <p:blipFill>
          <a:blip r:embed="rId4" cstate="print"/>
          <a:stretch>
            <a:fillRect/>
          </a:stretch>
        </p:blipFill>
        <p:spPr>
          <a:xfrm>
            <a:off x="7487540" y="6022117"/>
            <a:ext cx="1043808" cy="3590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1675</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Century Gothic</vt:lpstr>
      <vt:lpstr>Gill Sans MT</vt:lpstr>
      <vt:lpstr>Tahoma</vt:lpstr>
      <vt:lpstr>Times New Roman</vt:lpstr>
      <vt:lpstr>Trebuchet MS</vt:lpstr>
      <vt:lpstr>Office Theme</vt:lpstr>
      <vt:lpstr>1_Office Theme</vt:lpstr>
      <vt:lpstr>INTERO PARTNERSHIPS Scott Chase  January 25th, 2022</vt:lpstr>
      <vt:lpstr>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 Your Home. Protect Your Family.</vt:lpstr>
      <vt:lpstr>With Sunnova SunSafe solar and battery services, you can take control of your energy costs, increase  Your resiliency to blackouts, and have the convenience of an EV charger bundled with your solar  System through a leading residential solar and energy storage service provider. With Sunnova you can  Easily switch to home solar and enjoy the benefits of clean energy.</vt:lpstr>
      <vt:lpstr>PowerPoint Presentation</vt:lpstr>
      <vt:lpstr>PowerPoint Presentation</vt:lpstr>
      <vt:lpstr>Google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 PARTNERSHIPS</dc:title>
  <dc:creator>Paul Myers</dc:creator>
  <cp:lastModifiedBy>Paul Myers</cp:lastModifiedBy>
  <cp:revision>2</cp:revision>
  <dcterms:created xsi:type="dcterms:W3CDTF">2022-01-25T00:34:09Z</dcterms:created>
  <dcterms:modified xsi:type="dcterms:W3CDTF">2022-01-25T00:47:24Z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2022-01-24T00:00:00Z</vt:filetime>
  </property>
  <property fmtid="{D5CDD505-2E9C-101B-9397-08002B2CF9AE}" pid="3" name="Creator">
    <vt:lpwstr>Microsoft® PowerPoint® for Microsoft 365</vt:lpwstr>
  </property>
  <property fmtid="{D5CDD505-2E9C-101B-9397-08002B2CF9AE}" pid="4" name="LastSaved">
    <vt:filetime>2022-01-25T00:00:00Z</vt:filetime>
  </property>
</Properties>
</file>